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0" r:id="rId4"/>
    <p:sldId id="261" r:id="rId5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F8F7F3"/>
    <a:srgbClr val="CEC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3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091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061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432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6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222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61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915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08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184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19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795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EFF5-933F-420F-84E6-A3C28B3C2CFE}" type="datetimeFigureOut">
              <a:rPr lang="en-MY" smtClean="0"/>
              <a:t>21/5/2021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A783-1030-4CC2-BE5A-5F6119793F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87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2ACFA4-95B7-40D7-8BD8-3E5609FF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1567" r="30864"/>
          <a:stretch/>
        </p:blipFill>
        <p:spPr>
          <a:xfrm>
            <a:off x="-1" y="-1"/>
            <a:ext cx="7560000" cy="6169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FAAE3A-1800-4B59-BA82-04DC9B860E53}"/>
              </a:ext>
            </a:extLst>
          </p:cNvPr>
          <p:cNvSpPr/>
          <p:nvPr/>
        </p:nvSpPr>
        <p:spPr>
          <a:xfrm>
            <a:off x="-325" y="6119675"/>
            <a:ext cx="7560000" cy="1440000"/>
          </a:xfrm>
          <a:prstGeom prst="rect">
            <a:avLst/>
          </a:prstGeom>
          <a:solidFill>
            <a:srgbClr val="CEC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GB" sz="2400" dirty="0">
              <a:solidFill>
                <a:srgbClr val="303030"/>
              </a:solidFill>
              <a:latin typeface="PMingLiU" panose="02020500000000000000" pitchFamily="18" charset="-120"/>
              <a:ea typeface="PMingLiU" panose="02020500000000000000" pitchFamily="18" charset="-120"/>
              <a:cs typeface="Segoe UI Semibol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B0A1E-0CA0-4F1D-9251-58122ACF1320}"/>
              </a:ext>
            </a:extLst>
          </p:cNvPr>
          <p:cNvSpPr/>
          <p:nvPr/>
        </p:nvSpPr>
        <p:spPr>
          <a:xfrm>
            <a:off x="-163" y="7199675"/>
            <a:ext cx="7560000" cy="360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GB" sz="1100" dirty="0">
                <a:solidFill>
                  <a:schemeClr val="bg1"/>
                </a:solidFill>
                <a:latin typeface="Calibri Light" panose="020F0302020204030204" pitchFamily="34" charset="0"/>
                <a:ea typeface="PMingLiU" panose="02020500000000000000" pitchFamily="18" charset="-120"/>
                <a:cs typeface="Calibri Light" panose="020F0302020204030204" pitchFamily="34" charset="0"/>
              </a:rPr>
              <a:t>SEBUAH KURSUS KUALA LUMPUR PROFESSIONAL SKILLS TRAINING SERIES DI BAWAH KLIEC   •   KLIEC.ORG/PTM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2D1C4A-1269-483F-BE07-45FC814883E7}"/>
              </a:ext>
            </a:extLst>
          </p:cNvPr>
          <p:cNvGrpSpPr/>
          <p:nvPr/>
        </p:nvGrpSpPr>
        <p:grpSpPr>
          <a:xfrm>
            <a:off x="3966491" y="6250404"/>
            <a:ext cx="3162165" cy="772553"/>
            <a:chOff x="4162109" y="6359384"/>
            <a:chExt cx="3162165" cy="7725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8DA2A6-E445-4B00-AED4-E467A1F08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13894" r="387"/>
            <a:stretch/>
          </p:blipFill>
          <p:spPr>
            <a:xfrm>
              <a:off x="4162109" y="6591937"/>
              <a:ext cx="3162165" cy="54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375FB9-DF3F-4A14-8CDE-33FC6B7F6F9D}"/>
                </a:ext>
              </a:extLst>
            </p:cNvPr>
            <p:cNvSpPr txBox="1"/>
            <p:nvPr/>
          </p:nvSpPr>
          <p:spPr>
            <a:xfrm>
              <a:off x="5049732" y="6359384"/>
              <a:ext cx="13869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spc="1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DENGAN KERJASAMA</a:t>
              </a:r>
              <a:endParaRPr lang="en-MY" sz="900" spc="1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C737CE-53F7-4992-AFC5-99E49137AB69}"/>
              </a:ext>
            </a:extLst>
          </p:cNvPr>
          <p:cNvGrpSpPr/>
          <p:nvPr/>
        </p:nvGrpSpPr>
        <p:grpSpPr>
          <a:xfrm>
            <a:off x="2337642" y="6250404"/>
            <a:ext cx="1314784" cy="772553"/>
            <a:chOff x="2251974" y="6359384"/>
            <a:chExt cx="1314784" cy="7725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4352D-7A39-46C6-B56F-CEB39C1E192B}"/>
                </a:ext>
              </a:extLst>
            </p:cNvPr>
            <p:cNvSpPr txBox="1"/>
            <p:nvPr/>
          </p:nvSpPr>
          <p:spPr>
            <a:xfrm>
              <a:off x="2251974" y="6359384"/>
              <a:ext cx="13147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spc="1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ANJURAN BERSAMA</a:t>
              </a:r>
              <a:endParaRPr lang="en-MY" sz="900" spc="1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E77C9-8988-422D-89C3-DB671B280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500" b="28638"/>
            <a:stretch/>
          </p:blipFill>
          <p:spPr>
            <a:xfrm>
              <a:off x="2450667" y="6591937"/>
              <a:ext cx="917397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7A865BC-D4C0-49C1-8476-8D21B4253C0A}"/>
              </a:ext>
            </a:extLst>
          </p:cNvPr>
          <p:cNvGrpSpPr/>
          <p:nvPr/>
        </p:nvGrpSpPr>
        <p:grpSpPr>
          <a:xfrm>
            <a:off x="431018" y="6250404"/>
            <a:ext cx="1592556" cy="772553"/>
            <a:chOff x="440807" y="6359384"/>
            <a:chExt cx="1592556" cy="7725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5DFF78-E472-43B9-A412-11F6805FCE83}"/>
                </a:ext>
              </a:extLst>
            </p:cNvPr>
            <p:cNvSpPr txBox="1"/>
            <p:nvPr/>
          </p:nvSpPr>
          <p:spPr>
            <a:xfrm>
              <a:off x="874646" y="6359384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spc="1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ANJURAN</a:t>
              </a:r>
              <a:endParaRPr lang="en-MY" sz="900" spc="1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B84842-CF6F-4459-B39D-23819C442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930" r="12618" b="21840"/>
            <a:stretch/>
          </p:blipFill>
          <p:spPr>
            <a:xfrm>
              <a:off x="440807" y="6591937"/>
              <a:ext cx="1592556" cy="54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1AC7A5-D4B2-4D0A-9EFF-5BD185E36784}"/>
              </a:ext>
            </a:extLst>
          </p:cNvPr>
          <p:cNvSpPr txBox="1"/>
          <p:nvPr/>
        </p:nvSpPr>
        <p:spPr>
          <a:xfrm>
            <a:off x="278311" y="385941"/>
            <a:ext cx="3397084" cy="1415772"/>
          </a:xfrm>
          <a:prstGeom prst="rect">
            <a:avLst/>
          </a:prstGeom>
          <a:solidFill>
            <a:srgbClr val="303030">
              <a:alpha val="74902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Kursus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Asas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Seni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Pastri</a:t>
            </a:r>
            <a:endParaRPr lang="en-MY" sz="5400" b="1" dirty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D9728-7A3A-433B-8350-28992F3275F0}"/>
              </a:ext>
            </a:extLst>
          </p:cNvPr>
          <p:cNvSpPr txBox="1"/>
          <p:nvPr/>
        </p:nvSpPr>
        <p:spPr>
          <a:xfrm>
            <a:off x="2401099" y="3774968"/>
            <a:ext cx="4950914" cy="2187879"/>
          </a:xfrm>
          <a:prstGeom prst="rect">
            <a:avLst/>
          </a:prstGeom>
          <a:solidFill>
            <a:srgbClr val="303030">
              <a:alpha val="74902"/>
            </a:srgbClr>
          </a:solidFill>
        </p:spPr>
        <p:txBody>
          <a:bodyPr wrap="square" lIns="180000" tIns="108000" rIns="180000" bIns="108000" rtlCol="0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Kursus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hari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melatih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anda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teknik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mudah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kek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fondan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seterusnya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didedahkan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peluang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keusahawanan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pastri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pendapatan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lumayan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Yuran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RM 550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termasuk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apron dan white hat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Sijil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Penyertaan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dikeluarkan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UTMSpace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3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69F61-7205-4B30-A632-EA7E2BA1E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" t="253" r="320" b="253"/>
          <a:stretch/>
        </p:blipFill>
        <p:spPr>
          <a:xfrm>
            <a:off x="-163" y="-163"/>
            <a:ext cx="7560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0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2ACFA4-95B7-40D7-8BD8-3E5609FF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1567" r="30864"/>
          <a:stretch/>
        </p:blipFill>
        <p:spPr>
          <a:xfrm>
            <a:off x="-1" y="-1"/>
            <a:ext cx="7560000" cy="6169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FAAE3A-1800-4B59-BA82-04DC9B860E53}"/>
              </a:ext>
            </a:extLst>
          </p:cNvPr>
          <p:cNvSpPr/>
          <p:nvPr/>
        </p:nvSpPr>
        <p:spPr>
          <a:xfrm>
            <a:off x="-325" y="6119675"/>
            <a:ext cx="7560000" cy="1440000"/>
          </a:xfrm>
          <a:prstGeom prst="rect">
            <a:avLst/>
          </a:prstGeom>
          <a:solidFill>
            <a:srgbClr val="CEC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GB" sz="2400" dirty="0">
              <a:solidFill>
                <a:srgbClr val="303030"/>
              </a:solidFill>
              <a:latin typeface="PMingLiU" panose="02020500000000000000" pitchFamily="18" charset="-120"/>
              <a:ea typeface="PMingLiU" panose="02020500000000000000" pitchFamily="18" charset="-120"/>
              <a:cs typeface="Segoe UI Semibol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B0A1E-0CA0-4F1D-9251-58122ACF1320}"/>
              </a:ext>
            </a:extLst>
          </p:cNvPr>
          <p:cNvSpPr/>
          <p:nvPr/>
        </p:nvSpPr>
        <p:spPr>
          <a:xfrm>
            <a:off x="-163" y="7199675"/>
            <a:ext cx="7560000" cy="360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GB" sz="1000" dirty="0">
                <a:solidFill>
                  <a:schemeClr val="bg1"/>
                </a:solidFill>
                <a:latin typeface="Segoe UI Light" panose="020B0502040204020203" pitchFamily="34" charset="0"/>
                <a:ea typeface="PMingLiU" panose="02020500000000000000" pitchFamily="18" charset="-120"/>
                <a:cs typeface="Segoe UI Light" panose="020B0502040204020203" pitchFamily="34" charset="0"/>
              </a:rPr>
              <a:t>SEBUAH KURSUS KUALA LUMPUR PROFESSIONAL SKILLS TRAINING SERIES DI BAWAH KLIEC   •   KLIEC.ORG/PTM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2D1C4A-1269-483F-BE07-45FC814883E7}"/>
              </a:ext>
            </a:extLst>
          </p:cNvPr>
          <p:cNvGrpSpPr/>
          <p:nvPr/>
        </p:nvGrpSpPr>
        <p:grpSpPr>
          <a:xfrm>
            <a:off x="3966491" y="6250404"/>
            <a:ext cx="3162165" cy="772553"/>
            <a:chOff x="4162109" y="6359384"/>
            <a:chExt cx="3162165" cy="7725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8DA2A6-E445-4B00-AED4-E467A1F08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13894" r="387"/>
            <a:stretch/>
          </p:blipFill>
          <p:spPr>
            <a:xfrm>
              <a:off x="4162109" y="6591937"/>
              <a:ext cx="3162165" cy="54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375FB9-DF3F-4A14-8CDE-33FC6B7F6F9D}"/>
                </a:ext>
              </a:extLst>
            </p:cNvPr>
            <p:cNvSpPr txBox="1"/>
            <p:nvPr/>
          </p:nvSpPr>
          <p:spPr>
            <a:xfrm>
              <a:off x="5072174" y="6359384"/>
              <a:ext cx="1342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pc="1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DENGAN KERJASAMA</a:t>
              </a:r>
              <a:endParaRPr lang="en-MY" sz="800" spc="1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C737CE-53F7-4992-AFC5-99E49137AB69}"/>
              </a:ext>
            </a:extLst>
          </p:cNvPr>
          <p:cNvGrpSpPr/>
          <p:nvPr/>
        </p:nvGrpSpPr>
        <p:grpSpPr>
          <a:xfrm>
            <a:off x="2362488" y="6250404"/>
            <a:ext cx="1265091" cy="772553"/>
            <a:chOff x="2276820" y="6359384"/>
            <a:chExt cx="1265091" cy="7725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4352D-7A39-46C6-B56F-CEB39C1E192B}"/>
                </a:ext>
              </a:extLst>
            </p:cNvPr>
            <p:cNvSpPr txBox="1"/>
            <p:nvPr/>
          </p:nvSpPr>
          <p:spPr>
            <a:xfrm>
              <a:off x="2276820" y="6359384"/>
              <a:ext cx="1265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pc="1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ANJURAN BERSAMA</a:t>
              </a:r>
              <a:endParaRPr lang="en-MY" sz="800" spc="1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E77C9-8988-422D-89C3-DB671B280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500" b="28638"/>
            <a:stretch/>
          </p:blipFill>
          <p:spPr>
            <a:xfrm>
              <a:off x="2450667" y="6591937"/>
              <a:ext cx="917397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7A865BC-D4C0-49C1-8476-8D21B4253C0A}"/>
              </a:ext>
            </a:extLst>
          </p:cNvPr>
          <p:cNvGrpSpPr/>
          <p:nvPr/>
        </p:nvGrpSpPr>
        <p:grpSpPr>
          <a:xfrm>
            <a:off x="431018" y="6250404"/>
            <a:ext cx="1592556" cy="772553"/>
            <a:chOff x="440807" y="6359384"/>
            <a:chExt cx="1592556" cy="7725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5DFF78-E472-43B9-A412-11F6805FCE83}"/>
                </a:ext>
              </a:extLst>
            </p:cNvPr>
            <p:cNvSpPr txBox="1"/>
            <p:nvPr/>
          </p:nvSpPr>
          <p:spPr>
            <a:xfrm>
              <a:off x="885065" y="6359384"/>
              <a:ext cx="7040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pc="1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ANJURAN</a:t>
              </a:r>
              <a:endParaRPr lang="en-MY" sz="800" spc="1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B84842-CF6F-4459-B39D-23819C442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930" r="12618" b="21840"/>
            <a:stretch/>
          </p:blipFill>
          <p:spPr>
            <a:xfrm>
              <a:off x="440807" y="6591937"/>
              <a:ext cx="1592556" cy="54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1AC7A5-D4B2-4D0A-9EFF-5BD185E36784}"/>
              </a:ext>
            </a:extLst>
          </p:cNvPr>
          <p:cNvSpPr txBox="1"/>
          <p:nvPr/>
        </p:nvSpPr>
        <p:spPr>
          <a:xfrm>
            <a:off x="278311" y="385941"/>
            <a:ext cx="3010761" cy="1415772"/>
          </a:xfrm>
          <a:prstGeom prst="rect">
            <a:avLst/>
          </a:prstGeom>
          <a:solidFill>
            <a:srgbClr val="303030">
              <a:alpha val="74902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Kursus</a:t>
            </a:r>
            <a:r>
              <a:rPr lang="en-US" sz="3200" b="1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Asas</a:t>
            </a:r>
            <a:endParaRPr lang="en-US" sz="3200" b="1" dirty="0">
              <a:solidFill>
                <a:schemeClr val="bg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r>
              <a:rPr lang="en-US" sz="5400" b="1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Seni</a:t>
            </a:r>
            <a:r>
              <a:rPr lang="en-US" sz="5400" b="1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Pastri</a:t>
            </a:r>
            <a:endParaRPr lang="en-MY" sz="5400" b="1" dirty="0">
              <a:solidFill>
                <a:schemeClr val="bg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D9728-7A3A-433B-8350-28992F3275F0}"/>
              </a:ext>
            </a:extLst>
          </p:cNvPr>
          <p:cNvSpPr txBox="1"/>
          <p:nvPr/>
        </p:nvSpPr>
        <p:spPr>
          <a:xfrm>
            <a:off x="1688011" y="4029509"/>
            <a:ext cx="5593353" cy="1815882"/>
          </a:xfrm>
          <a:prstGeom prst="rect">
            <a:avLst/>
          </a:prstGeom>
          <a:solidFill>
            <a:srgbClr val="30303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Kursus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hari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melatih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anda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teknik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mudah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kek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fondan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seterusnya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didedahkan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akan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peluang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keusahawanan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pastri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pendapatan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lumayan</a:t>
            </a:r>
            <a:endParaRPr lang="en-US" dirty="0">
              <a:solidFill>
                <a:schemeClr val="bg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Yuran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RM 550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termasuk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apron dan white hat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Sijil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Penyertaan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dikeluarkan</a:t>
            </a:r>
            <a:r>
              <a:rPr lang="en-US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UTMSpace</a:t>
            </a:r>
            <a:endParaRPr lang="en-US" dirty="0">
              <a:solidFill>
                <a:schemeClr val="bg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33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D3DBFD-7083-4167-964F-9B99F9B2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5596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2714</TotalTime>
  <Words>118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PMingLiU</vt:lpstr>
      <vt:lpstr>PMingLiU-ExtB</vt:lpstr>
      <vt:lpstr>Arial</vt:lpstr>
      <vt:lpstr>Calibri</vt:lpstr>
      <vt:lpstr>Calibri Light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 Azlan</dc:creator>
  <cp:lastModifiedBy>Roy Azlan</cp:lastModifiedBy>
  <cp:revision>24</cp:revision>
  <dcterms:created xsi:type="dcterms:W3CDTF">2021-05-08T07:26:05Z</dcterms:created>
  <dcterms:modified xsi:type="dcterms:W3CDTF">2021-05-20T22:11:37Z</dcterms:modified>
</cp:coreProperties>
</file>