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7846" r:id="rId2"/>
  </p:sldMasterIdLst>
  <p:notesMasterIdLst>
    <p:notesMasterId r:id="rId42"/>
  </p:notesMasterIdLst>
  <p:handoutMasterIdLst>
    <p:handoutMasterId r:id="rId43"/>
  </p:handoutMasterIdLst>
  <p:sldIdLst>
    <p:sldId id="1322" r:id="rId3"/>
    <p:sldId id="730" r:id="rId4"/>
    <p:sldId id="1145" r:id="rId5"/>
    <p:sldId id="1183" r:id="rId6"/>
    <p:sldId id="1146" r:id="rId7"/>
    <p:sldId id="1147" r:id="rId8"/>
    <p:sldId id="1148" r:id="rId9"/>
    <p:sldId id="1150" r:id="rId10"/>
    <p:sldId id="1149" r:id="rId11"/>
    <p:sldId id="1151" r:id="rId12"/>
    <p:sldId id="1198" r:id="rId13"/>
    <p:sldId id="512" r:id="rId14"/>
    <p:sldId id="1139" r:id="rId15"/>
    <p:sldId id="1155" r:id="rId16"/>
    <p:sldId id="1153" r:id="rId17"/>
    <p:sldId id="1152" r:id="rId18"/>
    <p:sldId id="1154" r:id="rId19"/>
    <p:sldId id="1161" r:id="rId20"/>
    <p:sldId id="1156" r:id="rId21"/>
    <p:sldId id="1157" r:id="rId22"/>
    <p:sldId id="1160" r:id="rId23"/>
    <p:sldId id="1159" r:id="rId24"/>
    <p:sldId id="1199" r:id="rId25"/>
    <p:sldId id="1138" r:id="rId26"/>
    <p:sldId id="1140" r:id="rId27"/>
    <p:sldId id="1162" r:id="rId28"/>
    <p:sldId id="1163" r:id="rId29"/>
    <p:sldId id="1164" r:id="rId30"/>
    <p:sldId id="1200" r:id="rId31"/>
    <p:sldId id="1134" r:id="rId32"/>
    <p:sldId id="1166" r:id="rId33"/>
    <p:sldId id="1168" r:id="rId34"/>
    <p:sldId id="1169" r:id="rId35"/>
    <p:sldId id="1170" r:id="rId36"/>
    <p:sldId id="1171" r:id="rId37"/>
    <p:sldId id="1172" r:id="rId38"/>
    <p:sldId id="1173" r:id="rId39"/>
    <p:sldId id="1174" r:id="rId40"/>
    <p:sldId id="1205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6" pos="1632" userDrawn="1">
          <p15:clr>
            <a:srgbClr val="A4A3A4"/>
          </p15:clr>
        </p15:guide>
        <p15:guide id="7" pos="5688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ruballan Chelvam" initials="GC" lastIdx="1" clrIdx="0">
    <p:extLst>
      <p:ext uri="{19B8F6BF-5375-455C-9EA6-DF929625EA0E}">
        <p15:presenceInfo xmlns:p15="http://schemas.microsoft.com/office/powerpoint/2012/main" userId="5cbefa91e3fa67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B8C00"/>
    <a:srgbClr val="F57C00"/>
    <a:srgbClr val="FFFFFF"/>
    <a:srgbClr val="FF9800"/>
    <a:srgbClr val="FFE1C9"/>
    <a:srgbClr val="EDEDED"/>
    <a:srgbClr val="FFB4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70" autoAdjust="0"/>
    <p:restoredTop sz="95033" autoAdjust="0"/>
  </p:normalViewPr>
  <p:slideViewPr>
    <p:cSldViewPr snapToGrid="0" showGuides="1">
      <p:cViewPr varScale="1">
        <p:scale>
          <a:sx n="107" d="100"/>
          <a:sy n="107" d="100"/>
        </p:scale>
        <p:origin x="972" y="102"/>
      </p:cViewPr>
      <p:guideLst>
        <p:guide pos="3840"/>
        <p:guide pos="1632"/>
        <p:guide pos="568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237CCBA-3ED1-4B7D-8F3E-DE824A6F18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4F2CF0-B0FF-4583-A84D-FCC4B7103E0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CEDD6-3C34-4371-8E79-A286124EF8A8}" type="datetimeFigureOut">
              <a:rPr lang="en-MY" smtClean="0"/>
              <a:t>1/7/2022</a:t>
            </a:fld>
            <a:endParaRPr lang="en-MY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B215979-DF4C-464D-9380-D6E2EDC75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DAFE6-3ECA-44A1-B8E7-CB7312B1F2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DE4DB-0A5B-40E8-AEB8-D49931908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91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66FCF-8223-49A0-8AD4-07836B35FAE5}" type="datetimeFigureOut">
              <a:rPr lang="en-MY" smtClean="0"/>
              <a:t>1/7/2022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6CAA8-8B9F-4696-96C3-CF58CA8A4623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94821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078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n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017EF56-0B7F-4B44-8B44-C283C04C985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69942" y="0"/>
            <a:ext cx="7522058" cy="6858000"/>
          </a:xfrm>
          <a:custGeom>
            <a:avLst/>
            <a:gdLst>
              <a:gd name="connsiteX0" fmla="*/ 2841201 w 7522058"/>
              <a:gd name="connsiteY0" fmla="*/ 0 h 6858000"/>
              <a:gd name="connsiteX1" fmla="*/ 7522058 w 7522058"/>
              <a:gd name="connsiteY1" fmla="*/ 0 h 6858000"/>
              <a:gd name="connsiteX2" fmla="*/ 7522058 w 7522058"/>
              <a:gd name="connsiteY2" fmla="*/ 6858000 h 6858000"/>
              <a:gd name="connsiteX3" fmla="*/ 0 w 752205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22058" h="6858000">
                <a:moveTo>
                  <a:pt x="2841201" y="0"/>
                </a:moveTo>
                <a:lnTo>
                  <a:pt x="7522058" y="0"/>
                </a:lnTo>
                <a:lnTo>
                  <a:pt x="7522058" y="6858000"/>
                </a:lnTo>
                <a:lnTo>
                  <a:pt x="0" y="68580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08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21419" y="19906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2D5C748-ED9B-4E7F-BF0A-6DE00637AE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488619" y="34638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66F3F48E-458C-42E6-9F48-D59A965C7F4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155819" y="4937028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D3367E99-B49F-4A00-BF2F-3F240242FA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2367800" y="-890883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5D4C8A0-AEBE-45FA-A01B-97A334E8D4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35000" y="582317"/>
            <a:ext cx="2332800" cy="5416012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094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7631D78-AAE0-4EB5-B1C8-F41FC0A50E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77735" y="148762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6BD782CA-19B8-4FA0-B94A-A3422513A2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77735" y="81509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9416638E-A45F-48FC-BB3B-3FF1FA548F5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477735" y="142564"/>
            <a:ext cx="2276196" cy="5284594"/>
          </a:xfrm>
          <a:prstGeom prst="roundRect">
            <a:avLst>
              <a:gd name="adj" fmla="val 14489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68300" dist="101600" dir="8520000" sx="102000" sy="102000" algn="ctr" rotWithShape="0">
              <a:prstClr val="black">
                <a:alpha val="30000"/>
              </a:prstClr>
            </a:outerShdw>
          </a:effectLst>
          <a:scene3d>
            <a:camera prst="orthographicFront">
              <a:rot lat="2399998" lon="2400003" rev="3599998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3296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A4C2440-9867-45A5-A7B9-82F1D3CF53B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91899" y="2036890"/>
            <a:ext cx="4243087" cy="57181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9127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9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800000">
            <a:off x="7131560" y="545639"/>
            <a:ext cx="5189913" cy="6668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556403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9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958B12F0-DFC4-448A-9151-2B66E71E19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032431" y="2306320"/>
            <a:ext cx="4126050" cy="30575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0761600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61440" y="2356266"/>
            <a:ext cx="4653279" cy="287613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099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80618" y="1741505"/>
            <a:ext cx="6933348" cy="385305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9500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atch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BDAC8895-349F-4412-ADA2-C933204DF6B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8464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1A3559F-4A5C-4B81-9640-31BF6C96A6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27671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2D174C91-5F33-4165-ABC0-CAD0B821C4B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42598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A98CE558-3705-4DBE-9F12-DD9DA37DEC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457525" y="2724486"/>
            <a:ext cx="1463040" cy="1783080"/>
          </a:xfrm>
          <a:custGeom>
            <a:avLst/>
            <a:gdLst>
              <a:gd name="connsiteX0" fmla="*/ 227885 w 1463040"/>
              <a:gd name="connsiteY0" fmla="*/ 0 h 1783080"/>
              <a:gd name="connsiteX1" fmla="*/ 1235155 w 1463040"/>
              <a:gd name="connsiteY1" fmla="*/ 0 h 1783080"/>
              <a:gd name="connsiteX2" fmla="*/ 1265711 w 1463040"/>
              <a:gd name="connsiteY2" fmla="*/ 3080 h 1783080"/>
              <a:gd name="connsiteX3" fmla="*/ 1458566 w 1463040"/>
              <a:gd name="connsiteY3" fmla="*/ 195936 h 1783080"/>
              <a:gd name="connsiteX4" fmla="*/ 1463040 w 1463040"/>
              <a:gd name="connsiteY4" fmla="*/ 240319 h 1783080"/>
              <a:gd name="connsiteX5" fmla="*/ 1463040 w 1463040"/>
              <a:gd name="connsiteY5" fmla="*/ 1542761 h 1783080"/>
              <a:gd name="connsiteX6" fmla="*/ 1458566 w 1463040"/>
              <a:gd name="connsiteY6" fmla="*/ 1587144 h 1783080"/>
              <a:gd name="connsiteX7" fmla="*/ 1265711 w 1463040"/>
              <a:gd name="connsiteY7" fmla="*/ 1780000 h 1783080"/>
              <a:gd name="connsiteX8" fmla="*/ 1235155 w 1463040"/>
              <a:gd name="connsiteY8" fmla="*/ 1783080 h 1783080"/>
              <a:gd name="connsiteX9" fmla="*/ 227885 w 1463040"/>
              <a:gd name="connsiteY9" fmla="*/ 1783080 h 1783080"/>
              <a:gd name="connsiteX10" fmla="*/ 197330 w 1463040"/>
              <a:gd name="connsiteY10" fmla="*/ 1780000 h 1783080"/>
              <a:gd name="connsiteX11" fmla="*/ 4474 w 1463040"/>
              <a:gd name="connsiteY11" fmla="*/ 1587144 h 1783080"/>
              <a:gd name="connsiteX12" fmla="*/ 0 w 1463040"/>
              <a:gd name="connsiteY12" fmla="*/ 1542761 h 1783080"/>
              <a:gd name="connsiteX13" fmla="*/ 0 w 1463040"/>
              <a:gd name="connsiteY13" fmla="*/ 240319 h 1783080"/>
              <a:gd name="connsiteX14" fmla="*/ 4474 w 1463040"/>
              <a:gd name="connsiteY14" fmla="*/ 195936 h 1783080"/>
              <a:gd name="connsiteX15" fmla="*/ 197330 w 1463040"/>
              <a:gd name="connsiteY15" fmla="*/ 3080 h 178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463040" h="1783080">
                <a:moveTo>
                  <a:pt x="227885" y="0"/>
                </a:moveTo>
                <a:lnTo>
                  <a:pt x="1235155" y="0"/>
                </a:lnTo>
                <a:lnTo>
                  <a:pt x="1265711" y="3080"/>
                </a:lnTo>
                <a:cubicBezTo>
                  <a:pt x="1362513" y="22889"/>
                  <a:pt x="1438757" y="99133"/>
                  <a:pt x="1458566" y="195936"/>
                </a:cubicBezTo>
                <a:lnTo>
                  <a:pt x="1463040" y="240319"/>
                </a:lnTo>
                <a:lnTo>
                  <a:pt x="1463040" y="1542761"/>
                </a:lnTo>
                <a:lnTo>
                  <a:pt x="1458566" y="1587144"/>
                </a:lnTo>
                <a:cubicBezTo>
                  <a:pt x="1438757" y="1683947"/>
                  <a:pt x="1362513" y="1760191"/>
                  <a:pt x="1265711" y="1780000"/>
                </a:cubicBezTo>
                <a:lnTo>
                  <a:pt x="1235155" y="1783080"/>
                </a:lnTo>
                <a:lnTo>
                  <a:pt x="227885" y="1783080"/>
                </a:lnTo>
                <a:lnTo>
                  <a:pt x="197330" y="1780000"/>
                </a:lnTo>
                <a:cubicBezTo>
                  <a:pt x="100527" y="1760191"/>
                  <a:pt x="24283" y="1683947"/>
                  <a:pt x="4474" y="1587144"/>
                </a:cubicBezTo>
                <a:lnTo>
                  <a:pt x="0" y="1542761"/>
                </a:lnTo>
                <a:lnTo>
                  <a:pt x="0" y="240319"/>
                </a:lnTo>
                <a:lnTo>
                  <a:pt x="4474" y="195936"/>
                </a:lnTo>
                <a:cubicBezTo>
                  <a:pt x="24283" y="99133"/>
                  <a:pt x="100527" y="22889"/>
                  <a:pt x="197330" y="308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0352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6275" y="628650"/>
            <a:ext cx="10839450" cy="56007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37051885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5"/>
            <a:ext cx="329813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0833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0" grpId="0" animBg="1"/>
      <p:bldP spid="2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3B89BF41-6644-4845-AB1A-70A2A324C4B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4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28E304FA-67B5-4DBF-AE21-362DBA77835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3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8382595-C98B-41FF-AEE4-C18853A98FD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38000" y="342900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3D8326D0-BFC8-4D75-87AA-9B689ECE71D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00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96F8A9-B1DF-413C-A60C-22B60553A29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54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77173BD-97F4-4E3A-9F40-47923F2E0CA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99002" y="0"/>
            <a:ext cx="3045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4591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34630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88499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 animBg="1"/>
      <p:bldP spid="14" grpId="0" animBg="1"/>
      <p:bldP spid="15" grpId="0" animBg="1"/>
    </p:bld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329813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0433F5AE-8140-447C-908B-DB6D20F63F6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446931" y="1838526"/>
            <a:ext cx="329813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6A613706-4CD0-433D-B9F6-4ED579CEE05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414891" y="1838526"/>
            <a:ext cx="3298138" cy="25302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2937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0" grpId="0" animBg="1"/>
      <p:bldP spid="21" grpId="0" animBg="1"/>
    </p:bld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971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DC839861-2A80-4C60-9C9E-628DFCBC6F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396227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660FD57-D9F6-4E45-9E15-7E59E3355F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313483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85E18FE7-B5B5-44C4-91FF-C354D44A9BC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30739" y="1838527"/>
            <a:ext cx="2494298" cy="253027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00474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13" grpId="0" animBg="1"/>
      <p:bldP spid="14" grpId="0" animBg="1"/>
      <p:bldP spid="15" grpId="0" animBg="1"/>
    </p:bld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0">
            <a:extLst>
              <a:ext uri="{FF2B5EF4-FFF2-40B4-BE49-F238E27FC236}">
                <a16:creationId xmlns:a16="http://schemas.microsoft.com/office/drawing/2014/main" id="{6D5D27A9-11CB-4888-A852-8880AD0EA09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73074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94F2F456-D856-4548-A44B-228690DC23A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1332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20">
            <a:extLst>
              <a:ext uri="{FF2B5EF4-FFF2-40B4-BE49-F238E27FC236}">
                <a16:creationId xmlns:a16="http://schemas.microsoft.com/office/drawing/2014/main" id="{40B9943C-A1BA-4619-A37B-98FAF2A5874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49590" y="1566863"/>
            <a:ext cx="3566160" cy="18621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597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5" grpId="0" animBg="1"/>
    </p:bld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orizontal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14786638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78984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12350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CBD1EE7E-E7B4-4CEE-9767-31BC297DDA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85533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16F9E1D-04FC-4B5F-9BF8-E774DF885BD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58716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E3BB0BE5-7BD6-4163-BB00-6E829D56C2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031899" y="1773750"/>
            <a:ext cx="1905000" cy="411270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785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1" grpId="0" animBg="1"/>
      <p:bldP spid="12" grpId="0" animBg="1"/>
    </p:bld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33033" y="1952625"/>
            <a:ext cx="6334792" cy="2952750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54587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31333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71859FF-4745-4B4E-B23E-22791E9004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644054" y="1831452"/>
            <a:ext cx="2557716" cy="5521848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72096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</p:bld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5332" y="1886993"/>
            <a:ext cx="3937667" cy="8501021"/>
          </a:xfrm>
          <a:prstGeom prst="roundRect">
            <a:avLst>
              <a:gd name="adj" fmla="val 10167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8994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0F342B98-D198-4143-A205-2BED8AEACDD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616B801-1FD9-4641-BEC0-00F32B7CE69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5673DF30-4B51-448E-9629-EBD8B3A051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774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658E4CC-B7D4-4BC0-B366-C9557113EE5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17600" y="342900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DCE2CC08-3AA4-4806-8ACF-C66DB567A85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DF2ED66-E049-4547-B928-B667BA30BE41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21598E7D-CADE-4A28-8BCD-5E562C10402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4D9799F-638F-496B-8FF5-AC59A86327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75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28332" y="919504"/>
            <a:ext cx="5347368" cy="33984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1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842168" y="1591190"/>
            <a:ext cx="6363368" cy="40442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48032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68032" y="2276990"/>
            <a:ext cx="5029868" cy="319671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68185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20134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72300" y="2035019"/>
            <a:ext cx="3899566" cy="247835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67181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vice Mockup - Page Titl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F5C40E58-FFE4-4E62-90CB-83D9EA220E1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867399" y="2073118"/>
            <a:ext cx="5410597" cy="343868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2E17C15-FFFF-44DC-A4EF-80C163813D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65E4DE-2F35-4EAF-9BCE-E8152CFBF5A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073658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 - Image right Smal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057200" y="609600"/>
            <a:ext cx="4664900" cy="56515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8484432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2014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5434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8751" y="23648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92209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252E625-E812-42F5-B3E3-909E135A76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31808" y="163355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6778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 with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7025" y="1997868"/>
            <a:ext cx="1153795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82196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2D1443DB-D800-4794-B407-07474CFF513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4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82D0E93-1B10-497C-A2B2-AC260E97338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5961CC2B-7861-41DC-812D-D64F52A1D59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8908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89817DD3-2F7F-4C06-A03D-1C20DE79AF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23600" y="2286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7223BA24-3E47-48BA-A07C-67D3F07546E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372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1AC813A9-C367-4E53-ACE0-319A89960D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548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70E422CE-510E-4059-86E5-1F960876AF7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48ED4916-AC84-4E29-8DB3-724DE2FCC3A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17600" y="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4A30B4FD-1BF7-4DE8-AD08-0D47B9518AA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D1222AA-3C29-4C78-ABAE-815E46486E1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88940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CDE6254C-A427-42D9-9234-AB32A501D9E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2660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EA45033-D807-400E-BBF3-2FC5ECD84C64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54800" y="4572000"/>
            <a:ext cx="24372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757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with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F34278-D38D-4E96-B3D5-3F142FA2DE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997868"/>
            <a:ext cx="12192000" cy="286226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1876326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dered Lis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6309492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- Core Va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3429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0291119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- Core Valu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45D745E-FCB2-4D16-9390-09850FA79F6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104932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B3D7064-FEF9-43A9-BA74-FA575E3105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EA576DE2-8B65-448D-9F75-E90C3A2C0B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4372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699B59FD-65E1-4DE9-ACC7-B9F1E86FD1E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774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792D02B1-81DE-4A7E-B50A-2BA94BF0F3E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17600" y="44208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7C6A4072-9E0C-47E6-9600-D3664CFFDC5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754800" y="1983600"/>
            <a:ext cx="2437200" cy="24372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62115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  <p:bldP spid="26" grpId="0" animBg="1"/>
      <p:bldP spid="29" grpId="0" animBg="1"/>
      <p:bldP spid="30" grpId="0" animBg="1"/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36371" y="1707378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15535523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83721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BF4CB3FF-4409-4A39-AE64-103EE4217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68063" y="1671002"/>
            <a:ext cx="2820109" cy="413593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4046740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3338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1C184419-7C99-4765-9496-3E2F3CCBD1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422000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CB20C84D-4726-4ABB-980D-1A4E0034F45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50662" y="1627460"/>
            <a:ext cx="3348000" cy="252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4577167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BEAA60-F546-4F34-83C5-94C55C73773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49846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CA69B14-F3A5-40CA-9053-C18824AFF02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7232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8A9B3938-6137-4CDD-AB6D-51993EB85C3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460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6CC637-6409-48C1-AE9F-9B530F276B7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50742" y="1703777"/>
            <a:ext cx="2368938" cy="243007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546449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5870C76-0347-47B9-9240-F07D46529E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99130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81AC86-7581-4D58-835A-55765C67BC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33458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256AFB06-62EA-4C6E-809C-D29EC8EFB42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67786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8">
            <a:extLst>
              <a:ext uri="{FF2B5EF4-FFF2-40B4-BE49-F238E27FC236}">
                <a16:creationId xmlns:a16="http://schemas.microsoft.com/office/drawing/2014/main" id="{25176359-3DFF-4515-87CD-F33DEEF1C5D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02114" y="1785390"/>
            <a:ext cx="2230871" cy="2230871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89709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81669648-2C37-4C1E-8DF4-1A9B082402D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2829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9E29257B-2F68-4F27-8741-C5AB960992B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1DDCF517-F90B-4263-B483-1890A1A0CD3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27C89D97-BABA-48D9-B625-6E0A8BC0991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7007792-D258-4819-9C4C-F0FF884BFC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BB4F1B2B-5CEF-4C66-ABE5-0933E7B6D4B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304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E50B8E3E-5AB5-4ABB-8D51-C28BBF96C75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32829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ACD96948-079A-46BC-9AFE-80E3241C27CB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B0E0BE1-FDD8-4147-8C11-840AF02ED69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60478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8" name="Picture Placeholder 4">
            <a:extLst>
              <a:ext uri="{FF2B5EF4-FFF2-40B4-BE49-F238E27FC236}">
                <a16:creationId xmlns:a16="http://schemas.microsoft.com/office/drawing/2014/main" id="{23F7C884-116B-4DEF-8A49-FBF123EC0A52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32829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BAD4B53F-3B2B-4E8E-8FF5-EF635EB3EB77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358FEABB-9A91-48A0-9ECC-9C9F50D6C2D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055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30094FA6-05AB-4D0F-B64E-2F3422BC09B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32829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CD19BD49-EF65-4001-B9A3-D4053D98DE3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8D20BAAC-9D83-47CD-8509-FE6860FE3280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092E1572-2DC4-426B-90D6-1A2CAD29180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635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1E585F3C-C0EC-4716-ADF2-5E0EDDB5BD2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58359943-A217-4424-BC67-8D1DA7548F3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E63B3238-63FD-4DDC-B884-4CC2D104CF40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1200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7" grpId="0" animBg="1"/>
      <p:bldP spid="48" grpId="0" animBg="1"/>
      <p:bldP spid="49" grpId="0" animBg="1"/>
    </p:bld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images - circles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CE5FDE2-F0CA-4C5D-A875-798CB845F10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3730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79F108B7-08A3-4571-B3B3-0B684558D1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938444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731A0527-8DB3-494E-9C94-13CA878EC88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8231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4D8F4695-1F86-435E-8E6C-6806981F031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18758" y="1640082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9EE69341-B076-4419-99EB-457552FB20C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425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A2C775F5-EA59-45F5-9173-3649DFC6BE1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938444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B93F3577-2AFB-4CBA-8702-74751AF779E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823158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FB24CD8E-3869-4897-B2BD-FC19570FD14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07872" y="3919144"/>
            <a:ext cx="1424759" cy="1424759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9581926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19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76542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02965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388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8110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0225680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8368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6103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3839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57536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88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7651914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608205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3817822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55359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06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328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2352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817369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55314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5018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61441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2577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572191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03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42910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693334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57562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4024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5 images - Rect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1087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0403C16B-AFE0-4C73-8A7E-53BCE86138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382500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8F4E7577-3CEF-4946-BDE2-326360B15F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46728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FB7D9A27-ABC1-4DB8-9780-F3E4FD2A82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10956" y="1937795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8A1F4A21-B313-457B-BA04-C06D222CC6E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175184" y="1937794"/>
            <a:ext cx="2127476" cy="316774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03396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Rect with about - 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35079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3C1924ED-C7B1-4FE7-8027-CF7DBACFF7F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89027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4D67F7A-E6BE-496D-A348-33E2CA194EE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442974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3F2136-5119-4D52-B7CC-3467C8A413D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96921" y="1752732"/>
            <a:ext cx="2160000" cy="2160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3554081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 images - rect with about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059DF7B8-8FD6-4AA2-B829-8D4DB6F6AD05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54099" y="3919144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6416B38A-FA4E-4F10-93A2-92536D83E46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939442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78BF991D-E036-4504-B740-87328D70323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6824784" y="39191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CF6866B4-4EEE-457A-8999-E707B8E8ABC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9707872" y="3919456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AF2CD5-BA7B-4069-BD7D-41F814DEDB4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54099" y="1679122"/>
            <a:ext cx="1425600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54D73A2-3EEE-4B62-B64B-7AACF43C47A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3939442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961C4D71-3902-4E3F-AF48-A2BB2E9155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824784" y="1683432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DAF1E7DD-50FA-462F-99CD-F05038A10FC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07872" y="1683744"/>
            <a:ext cx="1412875" cy="142557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83599060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5C09755D-34F5-497F-AC11-EF83D8E6250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87706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556C6852-39AD-40BC-99C0-AC0B766F2F5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84653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7DE59B39-4659-418A-8EDC-72F419174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1600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71721EE9-DC48-4A90-8166-69B1BE2884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78547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2" name="Picture Placeholder 2">
            <a:extLst>
              <a:ext uri="{FF2B5EF4-FFF2-40B4-BE49-F238E27FC236}">
                <a16:creationId xmlns:a16="http://schemas.microsoft.com/office/drawing/2014/main" id="{BF1C6F22-E486-4A65-BA9A-D5DDE1711C7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375494" y="1705351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3" name="Picture Placeholder 2">
            <a:extLst>
              <a:ext uri="{FF2B5EF4-FFF2-40B4-BE49-F238E27FC236}">
                <a16:creationId xmlns:a16="http://schemas.microsoft.com/office/drawing/2014/main" id="{1250D8CA-8C33-40A0-A305-872F163EFFB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87706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982D066C-C010-4B6B-9517-1EDBA78D57F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084653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971E7C66-C6C2-43FE-862B-A32FA2F277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181600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6" name="Picture Placeholder 2">
            <a:extLst>
              <a:ext uri="{FF2B5EF4-FFF2-40B4-BE49-F238E27FC236}">
                <a16:creationId xmlns:a16="http://schemas.microsoft.com/office/drawing/2014/main" id="{85838117-36BC-4337-B825-5D42725E7DA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78547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2">
            <a:extLst>
              <a:ext uri="{FF2B5EF4-FFF2-40B4-BE49-F238E27FC236}">
                <a16:creationId xmlns:a16="http://schemas.microsoft.com/office/drawing/2014/main" id="{5401C3BB-30A5-476C-878F-87E8566B020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375494" y="3886698"/>
            <a:ext cx="1828800" cy="19202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9432773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60615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683329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6043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28757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51471" y="21560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5730265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468FFB0-13D0-4009-A6D2-8DD02A205B5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AEF06803-84E6-43AB-AB79-A7B2F82E045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4499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3" name="Picture Placeholder 4">
            <a:extLst>
              <a:ext uri="{FF2B5EF4-FFF2-40B4-BE49-F238E27FC236}">
                <a16:creationId xmlns:a16="http://schemas.microsoft.com/office/drawing/2014/main" id="{6D7941E5-F12F-40FF-A5C8-00DE36209A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4499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6" name="Picture Placeholder 4">
            <a:extLst>
              <a:ext uri="{FF2B5EF4-FFF2-40B4-BE49-F238E27FC236}">
                <a16:creationId xmlns:a16="http://schemas.microsoft.com/office/drawing/2014/main" id="{EB9CBAB9-7DAA-4AC8-8456-8446E7F5FE6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8774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DC45D4F1-017A-4C0F-9686-1322CEA8CDA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8774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5EE850BA-7826-4FFE-8414-6F093452E27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3061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7B41C012-911D-4530-A2B8-611FE58AFE3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3061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7D353AC-3B01-4849-907C-8C90CD23AB56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739000" y="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5" name="Picture Placeholder 4">
            <a:extLst>
              <a:ext uri="{FF2B5EF4-FFF2-40B4-BE49-F238E27FC236}">
                <a16:creationId xmlns:a16="http://schemas.microsoft.com/office/drawing/2014/main" id="{93D565CD-8DE6-4FAB-B5F8-77FC558576EE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739000" y="1715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34290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54800" y="5144400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8086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27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27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7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27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27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272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27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72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27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27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27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27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27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27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27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27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27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272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4">
            <a:extLst>
              <a:ext uri="{FF2B5EF4-FFF2-40B4-BE49-F238E27FC236}">
                <a16:creationId xmlns:a16="http://schemas.microsoft.com/office/drawing/2014/main" id="{3B5935B0-3A20-4B99-87BC-A5732402194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FEF3C4E7-593B-4A74-89C0-BC4CEB24B39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F788E504-B935-4D51-9452-9DA53B460D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E2DAE2E0-985B-470F-A85A-0CA24D97BA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1E401533-0B30-40A1-B1EA-F6C3D3747BD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316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F5E857B2-C3F9-4B6F-9295-A95923F98AB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7316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7070BC30-AA1D-483B-825F-147CDBBD432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316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D0348B36-439B-424B-BA16-C5A7076BFD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316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2D5AEFB5-3B92-48EE-A2C3-C7226B2D27E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4632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EF0E572D-AAF2-49CD-B5D5-0482D14EB43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4632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357B90B1-45E9-4F18-B402-2FA367F39A6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34632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90ECB4DF-D262-4EAF-9908-BB81CDAA97D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4632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F823D0EC-3925-43C3-ADCC-7DECB604D3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194800" y="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3ED69101-E9F9-40B2-BBC9-42F685BC4E9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5194800" y="1707033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D10108F8-F846-4B82-9CBB-5C70645236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94800" y="3414066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DCEACD65-59F7-496F-A469-953A97BC8FE7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94800" y="5133800"/>
            <a:ext cx="1731600" cy="170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758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4">
            <a:extLst>
              <a:ext uri="{FF2B5EF4-FFF2-40B4-BE49-F238E27FC236}">
                <a16:creationId xmlns:a16="http://schemas.microsoft.com/office/drawing/2014/main" id="{E32C7705-61BA-4741-80C1-7DE36994C39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4" name="Picture Placeholder 4">
            <a:extLst>
              <a:ext uri="{FF2B5EF4-FFF2-40B4-BE49-F238E27FC236}">
                <a16:creationId xmlns:a16="http://schemas.microsoft.com/office/drawing/2014/main" id="{79BE06DB-E8C0-42F7-9DD3-743B3172D05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4499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5" name="Picture Placeholder 4">
            <a:extLst>
              <a:ext uri="{FF2B5EF4-FFF2-40B4-BE49-F238E27FC236}">
                <a16:creationId xmlns:a16="http://schemas.microsoft.com/office/drawing/2014/main" id="{29B4E12E-CEFA-45AA-A4E7-78386C04786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499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76AE4679-05DF-463C-97B9-F69C2BB4B9E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8774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7D0AB5FE-E295-4F14-9D7E-03DA166A20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8774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FD6D69B7-99CB-43E8-924C-E5B49E79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73061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91E877BF-4E89-437F-AF02-3B3C448FFA8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061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6" name="Picture Placeholder 4">
            <a:extLst>
              <a:ext uri="{FF2B5EF4-FFF2-40B4-BE49-F238E27FC236}">
                <a16:creationId xmlns:a16="http://schemas.microsoft.com/office/drawing/2014/main" id="{65169003-20B2-4906-936F-80C29B4793C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9739000" y="14876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57" name="Picture Placeholder 4">
            <a:extLst>
              <a:ext uri="{FF2B5EF4-FFF2-40B4-BE49-F238E27FC236}">
                <a16:creationId xmlns:a16="http://schemas.microsoft.com/office/drawing/2014/main" id="{EE6223AC-CB2F-442B-9F69-0994E547879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739000" y="3203024"/>
            <a:ext cx="24372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2B87EEC-098B-40D8-BCAF-A571CA176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4E576AA-F5EF-4511-8A6E-60BC49ADF1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70580678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full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50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46400" y="0"/>
            <a:ext cx="30456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1478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" grpId="0" animBg="1"/>
      <p:bldP spid="15" grpId="0" animBg="1"/>
      <p:bldP spid="16" grpId="0" animBg="1"/>
    </p:bld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threequarter p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icture Placeholder 4">
            <a:extLst>
              <a:ext uri="{FF2B5EF4-FFF2-40B4-BE49-F238E27FC236}">
                <a16:creationId xmlns:a16="http://schemas.microsoft.com/office/drawing/2014/main" id="{AF4DB751-6CBC-4786-8908-DD31AF30418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5275" y="174600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7A78596-A4B8-43F5-8928-591F8C4EEA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91758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E059E8E4-56D5-4F0D-A4C2-41DB1C070C3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48241" y="1745998"/>
            <a:ext cx="2952000" cy="51120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289ECDE-517E-42D2-8C25-5BEE01D347E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04724" y="0"/>
            <a:ext cx="2952000" cy="511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3858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" grpId="0" animBg="1"/>
      <p:bldP spid="15" grpId="0" animBg="1"/>
      <p:bldP spid="16" grpId="0" animBg="1"/>
    </p:bld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44785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EBDF8834-1D3F-49E0-9FD4-E3BC86AD57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88726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6BBBFE5-FD46-4EEF-85FB-93AB59A4152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300844" y="1509396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DF811F6-5D14-4CB3-92EE-DBA5047B7C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44785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F280522F-EA85-44BB-8CFA-065E56CAEA3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8726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9FB3EF0-B456-4258-BC81-05630ED62E9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300844" y="3806283"/>
            <a:ext cx="3058890" cy="21035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3271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3" grpId="0" animBg="1"/>
      <p:bldP spid="14" grpId="0" animBg="1"/>
    </p:bld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48191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0" grpId="0" animBg="1"/>
      <p:bldP spid="21" grpId="0" animBg="1"/>
    </p:bld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4528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0" grpId="0" animBg="1"/>
    </p:bld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images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5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70056" y="1630204"/>
            <a:ext cx="4356000" cy="417673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4122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image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4915" y="1621972"/>
            <a:ext cx="8153400" cy="435428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7870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11881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6043" y="6320959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90648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4697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349235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510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48741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93972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12D87E54-D5D8-4E26-AF14-C0B486DE83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839203" y="1630204"/>
            <a:ext cx="2547259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1663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0" grpId="0" animBg="1"/>
      <p:bldP spid="21" grpId="0" animBg="1"/>
    </p:bld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83266C-2B3A-467B-9E10-F78AC186C27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65946" y="1630204"/>
            <a:ext cx="2852056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28B028-8D87-4AC3-BE7F-E30DB3DA2A9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9946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2644813B-093B-4E50-B0AB-050BFFA8689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53090" y="1630204"/>
            <a:ext cx="28512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992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20" grpId="0" animBg="1"/>
    </p:bld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with about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90733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images with about - morph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40F672A-585A-46DA-ACC0-FB2B85E8CE7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87717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AD305DF-D4A4-4B5E-8D60-1B05EA0C65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48284" y="1630205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89C419AF-0614-4CD3-B303-0A3AA04BDCC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87717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7A2BFBE7-7A50-4380-A7B0-4825D6D212C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8284" y="3571582"/>
            <a:ext cx="4356000" cy="17987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5938382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polaroid - image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3B5CEA0B-2A65-4262-9DDC-905CDC254C5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45451">
            <a:off x="5716837" y="1655792"/>
            <a:ext cx="2941319" cy="331373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72406E-3CFC-46D0-A3DD-F0C9837EBE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 rot="1267286">
            <a:off x="1075942" y="1867113"/>
            <a:ext cx="3237034" cy="3716393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739C4-5226-4866-88E5-7E0F6E2F72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 rot="20819233">
            <a:off x="8537793" y="2642154"/>
            <a:ext cx="2941319" cy="32918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072F027-5789-4859-8437-3022818247B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0724131">
            <a:off x="3530417" y="1904135"/>
            <a:ext cx="2469094" cy="278172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7700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" grpId="0" animBg="1"/>
      <p:bldP spid="13" grpId="0" animBg="1"/>
      <p:bldP spid="17" grpId="0" animBg="1"/>
    </p:bld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597799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33100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5112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9986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A38D3A54-BA7D-4BCF-BB16-301474ECF76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15287" y="1709757"/>
            <a:ext cx="2453831" cy="4223257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0799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E111C2C-119D-40D5-8FF1-669CAEA2CC0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736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07F21585-3058-4B47-932C-3D8131D753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292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0">
            <a:extLst>
              <a:ext uri="{FF2B5EF4-FFF2-40B4-BE49-F238E27FC236}">
                <a16:creationId xmlns:a16="http://schemas.microsoft.com/office/drawing/2014/main" id="{AEB83D19-99BC-429D-A214-D4077C16E38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58480" y="1732280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0B529A7-C743-4FC9-AF3E-25FC99DC10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736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65D5ADF7-AC8A-40B1-9088-929F4F6A3CF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292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DD895D13-9726-436F-9B0F-CBF6EA5CCA0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58480" y="3760016"/>
            <a:ext cx="3566160" cy="1783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67433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19" grpId="0" animBg="1"/>
      <p:bldP spid="20" grpId="0" animBg="1"/>
      <p:bldP spid="23" grpId="0" animBg="1"/>
      <p:bldP spid="24" grpId="0" animBg="1"/>
    </p:bld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ny Na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0">
            <a:extLst>
              <a:ext uri="{FF2B5EF4-FFF2-40B4-BE49-F238E27FC236}">
                <a16:creationId xmlns:a16="http://schemas.microsoft.com/office/drawing/2014/main" id="{855CF0AC-00CE-4A9D-815E-3158CDEE711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6798110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ny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21BAC756-4BD5-42E2-B469-127611AFB2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180" y="2360265"/>
            <a:ext cx="4676044" cy="4378068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314E26E-8552-40EE-97F0-FCEB0353790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6952" y="88727"/>
            <a:ext cx="4676044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47095C9B-3092-4F17-B874-C6CAB8499A1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9264" y="88727"/>
            <a:ext cx="2294887" cy="4397481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8" name="Picture Placeholder 5">
            <a:extLst>
              <a:ext uri="{FF2B5EF4-FFF2-40B4-BE49-F238E27FC236}">
                <a16:creationId xmlns:a16="http://schemas.microsoft.com/office/drawing/2014/main" id="{DFDAEF52-D22B-4152-89F4-FC2FC78129A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940491" y="4622096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49" name="Picture Placeholder 5">
            <a:extLst>
              <a:ext uri="{FF2B5EF4-FFF2-40B4-BE49-F238E27FC236}">
                <a16:creationId xmlns:a16="http://schemas.microsoft.com/office/drawing/2014/main" id="{869C5C53-6CD2-4ED1-8E29-F130751B490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370748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0" name="Picture Placeholder 5">
            <a:extLst>
              <a:ext uri="{FF2B5EF4-FFF2-40B4-BE49-F238E27FC236}">
                <a16:creationId xmlns:a16="http://schemas.microsoft.com/office/drawing/2014/main" id="{39F141C4-2028-4F78-82BF-B71DB4D730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89560" y="100302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1" name="Picture Placeholder 5">
            <a:extLst>
              <a:ext uri="{FF2B5EF4-FFF2-40B4-BE49-F238E27FC236}">
                <a16:creationId xmlns:a16="http://schemas.microsoft.com/office/drawing/2014/main" id="{63073B75-CBCB-425A-AABF-727287833A8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58824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2" name="Picture Placeholder 5">
            <a:extLst>
              <a:ext uri="{FF2B5EF4-FFF2-40B4-BE49-F238E27FC236}">
                <a16:creationId xmlns:a16="http://schemas.microsoft.com/office/drawing/2014/main" id="{745C0BE8-750B-4030-8188-6CFDED6CC5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77636" y="2360265"/>
            <a:ext cx="2294887" cy="2116237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53" name="Picture Placeholder 5">
            <a:extLst>
              <a:ext uri="{FF2B5EF4-FFF2-40B4-BE49-F238E27FC236}">
                <a16:creationId xmlns:a16="http://schemas.microsoft.com/office/drawing/2014/main" id="{34D79023-E357-4EEE-9B44-37002BCB474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357417" y="4602684"/>
            <a:ext cx="4715105" cy="2135649"/>
          </a:xfrm>
          <a:prstGeom prst="roundRect">
            <a:avLst>
              <a:gd name="adj" fmla="val 2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0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45407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908734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205128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6043" y="632808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11903816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31154795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29951" y="1017725"/>
            <a:ext cx="10332098" cy="23398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0466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78EB52D-C2E9-4133-8926-5B838661C2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79770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4E2C3486-FD06-4FDA-8247-6712E9DC54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526604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B112BEA-608F-4A5F-9B18-E9D08CD071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973438" y="1711428"/>
            <a:ext cx="3138792" cy="206290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7D6F64E-3E52-440A-810A-A47C67F52A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3AC36FE-D418-425D-9A59-C2092509045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68988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02188" y="1742026"/>
            <a:ext cx="3790672" cy="379067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43485340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 Sing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84803" y="2003425"/>
            <a:ext cx="3581400" cy="3581400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7067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B663A32B-8793-4B63-B451-EAC90F59990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263288" y="4170952"/>
            <a:ext cx="1837962" cy="1837962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881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55459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8AC5EB0B-0A1C-4D6C-B36E-1F44D0BB127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71695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2E52FA4D-A4CB-463F-B1AC-CCB8D7A6514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87931" y="2004695"/>
            <a:ext cx="1424305" cy="1424305"/>
          </a:xfrm>
          <a:prstGeom prst="roundRect">
            <a:avLst>
              <a:gd name="adj" fmla="val 10892"/>
            </a:avLst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49971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 Two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A078FB9B-DE21-440E-B2A3-1F4F97230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10153" y="4108837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87F4B2-7E28-42F2-9009-9E5D3BDDDB3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648450" y="4115125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6496647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 Three Imag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329ABD5F-9305-42B4-911F-98ABC6BEC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26279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87803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96191CDE-AA41-4ECB-A33C-F5C85D5278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64252" y="4412609"/>
            <a:ext cx="603504" cy="603504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065193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stimonial Three Imag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93263" y="1978868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A736CDFF-D5D5-41BC-A2E0-12A8BD008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693263" y="3368284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B24D997D-84BD-4FEF-9148-3725034DB0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693263" y="4757700"/>
            <a:ext cx="798010" cy="79801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7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36949785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C46BA68-DD05-426A-8051-25634BA47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363687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3307E57-1016-415A-891E-8816EC9918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341915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41395F3C-B2E2-436C-BC7F-E647E67ED9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8084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A1DFE712-69DC-4977-B986-FD426AEEB42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312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6E4501DC-4DA8-4A2E-B0CD-A744BA64B92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3751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F63E2CA0-FF27-42CE-ABDE-FF51BE87718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1574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8AE7BB2-5F10-4717-8C68-E1E65E3669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65776" y="209708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A88CCE2B-0506-4B85-AE64-05AA8C7E508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144004" y="3909558"/>
            <a:ext cx="2612568" cy="15713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3340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6043" y="6383300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21065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4924258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9199772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289844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320DF92-BF28-46FB-B8D8-7E48302BEA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57327" y="1631451"/>
            <a:ext cx="3096631" cy="4471416"/>
          </a:xfrm>
          <a:custGeom>
            <a:avLst/>
            <a:gdLst>
              <a:gd name="connsiteX0" fmla="*/ 3094933 w 3096631"/>
              <a:gd name="connsiteY0" fmla="*/ 0 h 4471416"/>
              <a:gd name="connsiteX1" fmla="*/ 3096631 w 3096631"/>
              <a:gd name="connsiteY1" fmla="*/ 0 h 4471416"/>
              <a:gd name="connsiteX2" fmla="*/ 3096631 w 3096631"/>
              <a:gd name="connsiteY2" fmla="*/ 4471416 h 4471416"/>
              <a:gd name="connsiteX3" fmla="*/ 0 w 3096631"/>
              <a:gd name="connsiteY3" fmla="*/ 4471416 h 4471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96631" h="4471416">
                <a:moveTo>
                  <a:pt x="3094933" y="0"/>
                </a:moveTo>
                <a:lnTo>
                  <a:pt x="3096631" y="0"/>
                </a:lnTo>
                <a:lnTo>
                  <a:pt x="3096631" y="4471416"/>
                </a:lnTo>
                <a:lnTo>
                  <a:pt x="0" y="4471416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r">
              <a:buNone/>
              <a:defRPr sz="20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8954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DB0B39C-5131-4CFC-91B3-F555543F65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5999" y="1743378"/>
            <a:ext cx="1069848" cy="1536192"/>
          </a:xfrm>
          <a:custGeom>
            <a:avLst/>
            <a:gdLst>
              <a:gd name="connsiteX0" fmla="*/ 2361 w 1069848"/>
              <a:gd name="connsiteY0" fmla="*/ 0 h 1536192"/>
              <a:gd name="connsiteX1" fmla="*/ 5693 w 1069848"/>
              <a:gd name="connsiteY1" fmla="*/ 0 h 1536192"/>
              <a:gd name="connsiteX2" fmla="*/ 1069848 w 1069848"/>
              <a:gd name="connsiteY2" fmla="*/ 1532947 h 1536192"/>
              <a:gd name="connsiteX3" fmla="*/ 1069848 w 1069848"/>
              <a:gd name="connsiteY3" fmla="*/ 1536192 h 1536192"/>
              <a:gd name="connsiteX4" fmla="*/ 0 w 1069848"/>
              <a:gd name="connsiteY4" fmla="*/ 1536192 h 1536192"/>
              <a:gd name="connsiteX5" fmla="*/ 0 w 1069848"/>
              <a:gd name="connsiteY5" fmla="*/ 3400 h 1536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9848" h="1536192">
                <a:moveTo>
                  <a:pt x="2361" y="0"/>
                </a:moveTo>
                <a:lnTo>
                  <a:pt x="5693" y="0"/>
                </a:lnTo>
                <a:lnTo>
                  <a:pt x="1069848" y="1532947"/>
                </a:lnTo>
                <a:lnTo>
                  <a:pt x="1069848" y="1536192"/>
                </a:lnTo>
                <a:lnTo>
                  <a:pt x="0" y="1536192"/>
                </a:lnTo>
                <a:lnTo>
                  <a:pt x="0" y="3400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9313139A-D066-45C1-98C2-227F442E81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3286191"/>
            <a:ext cx="1746504" cy="974061"/>
          </a:xfrm>
          <a:custGeom>
            <a:avLst/>
            <a:gdLst>
              <a:gd name="connsiteX0" fmla="*/ 0 w 1746504"/>
              <a:gd name="connsiteY0" fmla="*/ 0 h 974061"/>
              <a:gd name="connsiteX1" fmla="*/ 1072104 w 1746504"/>
              <a:gd name="connsiteY1" fmla="*/ 0 h 974061"/>
              <a:gd name="connsiteX2" fmla="*/ 1746504 w 1746504"/>
              <a:gd name="connsiteY2" fmla="*/ 971493 h 974061"/>
              <a:gd name="connsiteX3" fmla="*/ 1746504 w 1746504"/>
              <a:gd name="connsiteY3" fmla="*/ 974061 h 974061"/>
              <a:gd name="connsiteX4" fmla="*/ 0 w 1746504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504" h="974061">
                <a:moveTo>
                  <a:pt x="0" y="0"/>
                </a:moveTo>
                <a:lnTo>
                  <a:pt x="1072104" y="0"/>
                </a:lnTo>
                <a:lnTo>
                  <a:pt x="1746504" y="971493"/>
                </a:lnTo>
                <a:lnTo>
                  <a:pt x="1746504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BB00655C-49F7-4610-A816-2ACFBD3336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4266873"/>
            <a:ext cx="2423160" cy="974061"/>
          </a:xfrm>
          <a:custGeom>
            <a:avLst/>
            <a:gdLst>
              <a:gd name="connsiteX0" fmla="*/ 0 w 2423160"/>
              <a:gd name="connsiteY0" fmla="*/ 0 h 974061"/>
              <a:gd name="connsiteX1" fmla="*/ 1748288 w 2423160"/>
              <a:gd name="connsiteY1" fmla="*/ 0 h 974061"/>
              <a:gd name="connsiteX2" fmla="*/ 2423160 w 2423160"/>
              <a:gd name="connsiteY2" fmla="*/ 972173 h 974061"/>
              <a:gd name="connsiteX3" fmla="*/ 2423160 w 2423160"/>
              <a:gd name="connsiteY3" fmla="*/ 974061 h 974061"/>
              <a:gd name="connsiteX4" fmla="*/ 0 w 2423160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23160" h="974061">
                <a:moveTo>
                  <a:pt x="0" y="0"/>
                </a:moveTo>
                <a:lnTo>
                  <a:pt x="1748288" y="0"/>
                </a:lnTo>
                <a:lnTo>
                  <a:pt x="2423160" y="972173"/>
                </a:lnTo>
                <a:lnTo>
                  <a:pt x="2423160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1A0E71C-351D-4BF3-AFFE-8E3BFA23A6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5999" y="5253125"/>
            <a:ext cx="3101163" cy="974061"/>
          </a:xfrm>
          <a:custGeom>
            <a:avLst/>
            <a:gdLst>
              <a:gd name="connsiteX0" fmla="*/ 0 w 3099816"/>
              <a:gd name="connsiteY0" fmla="*/ 0 h 974061"/>
              <a:gd name="connsiteX1" fmla="*/ 2424474 w 3099816"/>
              <a:gd name="connsiteY1" fmla="*/ 0 h 974061"/>
              <a:gd name="connsiteX2" fmla="*/ 3099816 w 3099816"/>
              <a:gd name="connsiteY2" fmla="*/ 972850 h 974061"/>
              <a:gd name="connsiteX3" fmla="*/ 3099816 w 3099816"/>
              <a:gd name="connsiteY3" fmla="*/ 974061 h 974061"/>
              <a:gd name="connsiteX4" fmla="*/ 0 w 3099816"/>
              <a:gd name="connsiteY4" fmla="*/ 974061 h 97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9816" h="974061">
                <a:moveTo>
                  <a:pt x="0" y="0"/>
                </a:moveTo>
                <a:lnTo>
                  <a:pt x="2424474" y="0"/>
                </a:lnTo>
                <a:lnTo>
                  <a:pt x="3099816" y="972850"/>
                </a:lnTo>
                <a:lnTo>
                  <a:pt x="3099816" y="974061"/>
                </a:lnTo>
                <a:lnTo>
                  <a:pt x="0" y="974061"/>
                </a:ln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16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2132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2" grpId="0" animBg="1"/>
      <p:bldP spid="23" grpId="0" animBg="1"/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stimonial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64E5591F-C2D7-42D3-B32B-89B5F17DE3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4777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1CA33253-B482-4710-B68E-A839F02D34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013764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3E1F0B7F-B1AA-40AD-9822-07A4E53B734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192751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D27323BF-97A3-45F1-BDF3-EA3ECA79C86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71738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5051A70-AA46-49C9-AE82-61CC58300A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50725" y="2216575"/>
            <a:ext cx="1828800" cy="18288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9489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</p:bld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ven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5C69E0-2BEE-4206-AB0A-09A65ED1EBF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04155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6DA438E7-92B4-4EF9-BC1F-B4F9A7E1D47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686140" y="2147079"/>
            <a:ext cx="3054096" cy="256032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imager here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7812216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 images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D6F32408-7974-4BBD-B733-212CBBF00C00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51366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31B2E8DE-FBCE-4B60-A51B-09625000EF9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02FB8AE9-D397-4711-BB85-5551C95ED0B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0A8D2B45-A9AA-4D77-B782-B6523E6F9D6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2308E62E-BAC2-4602-8275-86D800D1CCA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0304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5" name="Picture Placeholder 4">
            <a:extLst>
              <a:ext uri="{FF2B5EF4-FFF2-40B4-BE49-F238E27FC236}">
                <a16:creationId xmlns:a16="http://schemas.microsoft.com/office/drawing/2014/main" id="{76FFD965-9C7F-4F00-8D1F-D2080E07BCB1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20304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id="{9CEB872F-1C5F-4760-9014-5B8502D7A6AF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0304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00A323DE-3A48-4349-9A1D-300A92AE8A6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0304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6" name="Picture Placeholder 4">
            <a:extLst>
              <a:ext uri="{FF2B5EF4-FFF2-40B4-BE49-F238E27FC236}">
                <a16:creationId xmlns:a16="http://schemas.microsoft.com/office/drawing/2014/main" id="{8FF26D43-193B-4E93-82D7-2C3CF12ABFB3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07168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7" name="Picture Placeholder 4">
            <a:extLst>
              <a:ext uri="{FF2B5EF4-FFF2-40B4-BE49-F238E27FC236}">
                <a16:creationId xmlns:a16="http://schemas.microsoft.com/office/drawing/2014/main" id="{0A78873A-C233-4E75-81F6-D3DC2CCB0ABC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07168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8" name="Picture Placeholder 4">
            <a:extLst>
              <a:ext uri="{FF2B5EF4-FFF2-40B4-BE49-F238E27FC236}">
                <a16:creationId xmlns:a16="http://schemas.microsoft.com/office/drawing/2014/main" id="{8F399F97-6EEF-4750-91E6-38023AEB289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7168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89" name="Picture Placeholder 4">
            <a:extLst>
              <a:ext uri="{FF2B5EF4-FFF2-40B4-BE49-F238E27FC236}">
                <a16:creationId xmlns:a16="http://schemas.microsoft.com/office/drawing/2014/main" id="{7CAC0279-27BA-4A15-92E3-CE915F177CE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7168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0" name="Picture Placeholder 4">
            <a:extLst>
              <a:ext uri="{FF2B5EF4-FFF2-40B4-BE49-F238E27FC236}">
                <a16:creationId xmlns:a16="http://schemas.microsoft.com/office/drawing/2014/main" id="{E4966C61-FC4A-4500-8196-897FDC599113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6091200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1" name="Picture Placeholder 4">
            <a:extLst>
              <a:ext uri="{FF2B5EF4-FFF2-40B4-BE49-F238E27FC236}">
                <a16:creationId xmlns:a16="http://schemas.microsoft.com/office/drawing/2014/main" id="{7B6092F4-0845-49F9-AE8A-3C4D69EBE22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091200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2" name="Picture Placeholder 4">
            <a:extLst>
              <a:ext uri="{FF2B5EF4-FFF2-40B4-BE49-F238E27FC236}">
                <a16:creationId xmlns:a16="http://schemas.microsoft.com/office/drawing/2014/main" id="{135A3E73-5D28-4E0F-B562-EF2F488A10F5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091200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3" name="Picture Placeholder 4">
            <a:extLst>
              <a:ext uri="{FF2B5EF4-FFF2-40B4-BE49-F238E27FC236}">
                <a16:creationId xmlns:a16="http://schemas.microsoft.com/office/drawing/2014/main" id="{BA8FF157-B140-4C82-B2C1-4058A4FB146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6091200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4" name="Picture Placeholder 4">
            <a:extLst>
              <a:ext uri="{FF2B5EF4-FFF2-40B4-BE49-F238E27FC236}">
                <a16:creationId xmlns:a16="http://schemas.microsoft.com/office/drawing/2014/main" id="{75FE1A7D-18A9-4B13-83FC-F8D9C5A82174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120316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5" name="Picture Placeholder 4">
            <a:extLst>
              <a:ext uri="{FF2B5EF4-FFF2-40B4-BE49-F238E27FC236}">
                <a16:creationId xmlns:a16="http://schemas.microsoft.com/office/drawing/2014/main" id="{7F60C8A9-4A22-48B8-AAE6-DD071866CBA6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8120316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6" name="Picture Placeholder 4">
            <a:extLst>
              <a:ext uri="{FF2B5EF4-FFF2-40B4-BE49-F238E27FC236}">
                <a16:creationId xmlns:a16="http://schemas.microsoft.com/office/drawing/2014/main" id="{8C950696-5ED8-499C-8393-9C12822E24C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8120316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7" name="Picture Placeholder 4">
            <a:extLst>
              <a:ext uri="{FF2B5EF4-FFF2-40B4-BE49-F238E27FC236}">
                <a16:creationId xmlns:a16="http://schemas.microsoft.com/office/drawing/2014/main" id="{E734B2E3-C17B-47AA-826B-86291866FE9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120316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8" name="Picture Placeholder 4">
            <a:extLst>
              <a:ext uri="{FF2B5EF4-FFF2-40B4-BE49-F238E27FC236}">
                <a16:creationId xmlns:a16="http://schemas.microsoft.com/office/drawing/2014/main" id="{A49F0A20-0DEC-4CEF-8F47-A233C7FF6E76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150714" y="51289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9" name="Picture Placeholder 4">
            <a:extLst>
              <a:ext uri="{FF2B5EF4-FFF2-40B4-BE49-F238E27FC236}">
                <a16:creationId xmlns:a16="http://schemas.microsoft.com/office/drawing/2014/main" id="{6D344541-70E4-46D2-9B8F-B089A1465678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10150714" y="3423086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0" name="Picture Placeholder 4">
            <a:extLst>
              <a:ext uri="{FF2B5EF4-FFF2-40B4-BE49-F238E27FC236}">
                <a16:creationId xmlns:a16="http://schemas.microsoft.com/office/drawing/2014/main" id="{6AE18BEC-E812-445D-9EA8-32DA95BB6D2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150714" y="170177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1" name="Picture Placeholder 4">
            <a:extLst>
              <a:ext uri="{FF2B5EF4-FFF2-40B4-BE49-F238E27FC236}">
                <a16:creationId xmlns:a16="http://schemas.microsoft.com/office/drawing/2014/main" id="{7ADCD493-2B84-40DE-B877-B8B73BE07779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150714" y="-19542"/>
            <a:ext cx="2030400" cy="17136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8373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24061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99778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12010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36637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802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5357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4922972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774073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2105214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806043" y="6382014"/>
            <a:ext cx="2579914" cy="257991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8623186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99677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32554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7/1/2022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8250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12098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933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5987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1510654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0271706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729997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6CC7A50-9125-422E-BB9C-AB16442070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6102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5 images - circl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89E51104-A7AE-43A8-93A1-16763978019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400" y="-2142900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4</a:t>
            </a:r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3657216-3C68-497C-AF11-DDE3D40C9B33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804757" y="-7850023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2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A030DE17-7B31-44FB-A75A-4EEF5192038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804757" y="-10667781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1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6780032-CD97-4388-9C5B-799C7CB15D7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04757" y="-5032265"/>
            <a:ext cx="2581200" cy="25812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3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BBCE0F1-7887-4D5C-B24C-B3472EACE94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96000" y="1629000"/>
            <a:ext cx="3600000" cy="36000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 5</a:t>
            </a:r>
          </a:p>
        </p:txBody>
      </p:sp>
    </p:spTree>
    <p:extLst>
      <p:ext uri="{BB962C8B-B14F-4D97-AF65-F5344CB8AC3E}">
        <p14:creationId xmlns:p14="http://schemas.microsoft.com/office/powerpoint/2010/main" val="1225044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2912029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1586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8256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7F13A08-E9ED-4281-B741-77C0AC7959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657725" y="4876800"/>
            <a:ext cx="2895600" cy="1447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9261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 2 - Image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657725" y="2695575"/>
            <a:ext cx="2895600" cy="1447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648200" y="533400"/>
            <a:ext cx="2895600" cy="1447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0100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Title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78858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Basic page -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6121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085263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205937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68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166958"/>
            <a:ext cx="4810837" cy="10726082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99631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2002970"/>
            <a:ext cx="11125200" cy="2895601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827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0BEADEE-94CE-4140-AE6E-72585F9C5F8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22199" y="2532786"/>
            <a:ext cx="1975104" cy="426110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9DD69CA5-05E0-4BA8-9AF4-06E3A524107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31373" y="2349872"/>
            <a:ext cx="1975104" cy="426110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61F926F-0F2B-4D4A-9DDB-F5B19FF50A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767523" y="2166958"/>
            <a:ext cx="1975104" cy="426110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5B5C0050-E4B2-4439-AAE8-AA7EB13028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26448" y="2532786"/>
            <a:ext cx="1975104" cy="426110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95611465-68F1-4C57-81BD-77DA7708DFD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85523" y="2349872"/>
            <a:ext cx="1975104" cy="426110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0761463-0D06-425A-A629-15FCC342DC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44598" y="2166958"/>
            <a:ext cx="1975104" cy="426110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254000" dist="38100" dir="5400000" algn="t" rotWithShape="0">
              <a:prstClr val="black">
                <a:alpha val="30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23511C02-1EBF-48D6-B2A8-83C169F41A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08448" y="1937794"/>
            <a:ext cx="1975104" cy="4261104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8644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6" grpId="0" animBg="1"/>
      <p:bldP spid="10" grpId="0" animBg="1"/>
      <p:bldP spid="11" grpId="0" animBg="1"/>
      <p:bldP spid="12" grpId="0" animBg="1"/>
      <p:bldP spid="5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08448" y="1779684"/>
            <a:ext cx="1975104" cy="425916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7272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1780747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386019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4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30100" y="-5058203"/>
            <a:ext cx="4531800" cy="1015450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29290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65032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1456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6261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48026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0D29D6E3-BF9D-44FC-B94A-FE34BFB57C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DCA142FF-9DE6-40DB-AD54-ECDEC83E232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4744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91330D2-75F1-4855-868C-BFD0C307B8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90650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5E1BC57-A422-442E-9A45-C3B86505EA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49549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ABC43775-2615-4373-BF08-E72F4BC0BE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67FDD856-D0CB-4A6C-9C74-7B87BF796E0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78871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27683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90D42CE-21D7-46F7-A4E6-43081B64FD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826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8CE3B082-8160-40B0-B3D4-F103A2E6EC9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75468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0955B990-90AC-4D32-9646-D9BAAD64C8A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175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313183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24000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7F2E118E-2583-47EF-903D-65DD9E4297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928368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97216045-2641-4344-B68B-E6E37D1D7A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32736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9A91F3C-9111-4296-A6C1-542F2B1DBF3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37104" y="1779685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6666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55272EB-9AD0-4A84-910C-E8810AA5EC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48683" y="2538000"/>
            <a:ext cx="2236314" cy="507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6615F89F-91FA-492A-A3AB-E355BA40A9C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3800042"/>
            <a:ext cx="2333625" cy="507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5CE6F6C4-7A8D-4782-87D9-F167ADC6CAD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2406540" y="0"/>
            <a:ext cx="2333625" cy="507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90B573A9-6AC7-4E86-91C9-A96E93EE18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251168" y="1262042"/>
            <a:ext cx="2333625" cy="507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E68935B2-2E8D-44BD-868E-6F240EC589F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940628" y="5076000"/>
            <a:ext cx="2333625" cy="507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617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2" grpId="0" animBg="1"/>
      <p:bldP spid="13" grpId="0" animBg="1"/>
      <p:bldP spid="1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3605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8CD1EA07-F28B-4EE2-975A-12EE7F6D65F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449433" y="1591921"/>
            <a:ext cx="2332800" cy="507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EFD34083-A636-4253-921C-02F58286727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12680" y="1591921"/>
            <a:ext cx="2332800" cy="507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B80F77AA-C97D-495F-81EA-259B6732668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14498" y="-115936"/>
            <a:ext cx="2332800" cy="507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LeftDown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5891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8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C30AC0-F60B-48F3-AF96-3C76B04353F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424573" y="1937794"/>
            <a:ext cx="4928400" cy="27828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04689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10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70F20B31-E928-4527-A463-5E89188AFBE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137635" y="3180136"/>
            <a:ext cx="7954368" cy="4491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image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618499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 Mockup - Pag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554685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85F1E1-418A-4F38-BDF5-3FFD16E0C3D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124000" y="0"/>
            <a:ext cx="4068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71322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Image right 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EA001B6B-61E7-449B-995B-5BB71D1D341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8000" y="0"/>
            <a:ext cx="8124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6348956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- Landscap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4572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18507804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784833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Para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32811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 with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09E1089C-DA26-4567-80E3-FC02DE8DC88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99164" y="1038253"/>
            <a:ext cx="1581444" cy="165054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0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14">
            <a:extLst>
              <a:ext uri="{FF2B5EF4-FFF2-40B4-BE49-F238E27FC236}">
                <a16:creationId xmlns:a16="http://schemas.microsoft.com/office/drawing/2014/main" id="{D308920F-1571-4BFA-8936-87C3E7108F3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750438" y="3084471"/>
            <a:ext cx="4127410" cy="412700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0"/>
          </a:effectLst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14">
            <a:extLst>
              <a:ext uri="{FF2B5EF4-FFF2-40B4-BE49-F238E27FC236}">
                <a16:creationId xmlns:a16="http://schemas.microsoft.com/office/drawing/2014/main" id="{34212EE7-C5F0-498F-BF8A-EB115A480E7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87240" y="5266481"/>
            <a:ext cx="3017520" cy="30175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endParaRPr lang="en-US" dirty="0"/>
          </a:p>
        </p:txBody>
      </p:sp>
      <p:sp>
        <p:nvSpPr>
          <p:cNvPr id="19" name="Picture Placeholder 14">
            <a:extLst>
              <a:ext uri="{FF2B5EF4-FFF2-40B4-BE49-F238E27FC236}">
                <a16:creationId xmlns:a16="http://schemas.microsoft.com/office/drawing/2014/main" id="{2576C70C-F0B4-4643-9156-5D60A30A9FF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98587" y="4572001"/>
            <a:ext cx="798488" cy="833376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12700"/>
          </a:effectLst>
        </p:spPr>
        <p:txBody>
          <a:bodyPr anchor="ctr"/>
          <a:lstStyle>
            <a:lvl1pPr algn="ctr">
              <a:buNone/>
              <a:defRPr lang="en-US" sz="8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DF1C4E8-111B-43EC-9F80-56359575A31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307503" y="132178"/>
            <a:ext cx="2468446" cy="24688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9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5AACFAFF-6652-4B72-9E5F-407C35BA97D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1352" y="3136292"/>
            <a:ext cx="2011680" cy="2011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lang="en-US" sz="1400" dirty="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14">
            <a:extLst>
              <a:ext uri="{FF2B5EF4-FFF2-40B4-BE49-F238E27FC236}">
                <a16:creationId xmlns:a16="http://schemas.microsoft.com/office/drawing/2014/main" id="{9D6ED562-01CE-46BE-834B-7F5B1A54B28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163700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31750"/>
          </a:effectLst>
        </p:spPr>
        <p:txBody>
          <a:bodyPr anchor="ctr"/>
          <a:lstStyle>
            <a:lvl1pPr algn="ctr">
              <a:buNone/>
              <a:defRPr lang="en-US" sz="700" dirty="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BB382753-1A75-400D-BAD8-40ED8917F6C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04339" y="1302141"/>
            <a:ext cx="641684" cy="6697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softEdge rad="63500"/>
          </a:effectLst>
        </p:spPr>
        <p:txBody>
          <a:bodyPr anchor="ctr"/>
          <a:lstStyle>
            <a:lvl1pPr algn="ctr">
              <a:buNone/>
              <a:defRPr lang="en-US" sz="500" dirty="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5826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6" presetClass="emph" presetSubtype="0" repeatCount="indefinite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22" dur="3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6" presetClass="emph" presetSubtype="0" repeatCount="indefinite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28" dur="3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" presetClass="entr" presetSubtype="1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6" presetClass="emph" presetSubtype="0" repeatCount="indefinite" accel="50000" decel="5000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34" dur="3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6" presetClass="emph" presetSubtype="0" repeatCount="indefinite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40" dur="3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6" presetClass="emph" presetSubtype="0" repeatCount="indefinite" accel="50000" decel="5000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46" dur="3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6" presetClass="emph" presetSubtype="0" repeatCount="indefinite" accel="50000" decel="50000" autoRev="1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animScale>
                                      <p:cBhvr>
                                        <p:cTn id="52" dur="300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  <p:bldP spid="19" grpId="0" animBg="1"/>
      <p:bldP spid="19" grpId="1" animBg="1"/>
      <p:bldP spid="15" grpId="0" animBg="1"/>
      <p:bldP spid="15" grpId="1" animBg="1"/>
      <p:bldP spid="17" grpId="0" animBg="1"/>
      <p:bldP spid="17" grpId="1" animBg="1"/>
      <p:bldP spid="21" grpId="0" animBg="1"/>
      <p:bldP spid="21" grpId="1" animBg="1"/>
      <p:bldP spid="22" grpId="0" animBg="1"/>
      <p:bldP spid="22" grpId="1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69148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btitle Pag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C354DD9-F602-4634-B87C-29BB619D740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18351" y="1853232"/>
            <a:ext cx="3154680" cy="315468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</p:spPr>
        <p:txBody>
          <a:bodyPr anchor="ctr"/>
          <a:lstStyle>
            <a:lvl1pPr algn="ctr">
              <a:buNone/>
              <a:defRPr sz="20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354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2016" userDrawn="1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 2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5173883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21195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ngle Image 3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" y="0"/>
            <a:ext cx="42247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71310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zation Ch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250317C6-C772-449B-9F9F-CE0F985FFB6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475480" y="26416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1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50FF9DA8-2939-47D5-859E-0ACC3CAD4E0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44728" y="2032000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4A85D495-D266-41F1-9A85-20780DF0151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80560" y="2029969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1" name="Picture Placeholder 8">
            <a:extLst>
              <a:ext uri="{FF2B5EF4-FFF2-40B4-BE49-F238E27FC236}">
                <a16:creationId xmlns:a16="http://schemas.microsoft.com/office/drawing/2014/main" id="{0246F8D1-6FCD-4631-821B-6C370F2743B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6392" y="2027938"/>
            <a:ext cx="1078992" cy="107899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2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2" name="Picture Placeholder 8">
            <a:extLst>
              <a:ext uri="{FF2B5EF4-FFF2-40B4-BE49-F238E27FC236}">
                <a16:creationId xmlns:a16="http://schemas.microsoft.com/office/drawing/2014/main" id="{29323EEF-F059-4662-B4AA-C5B595CC06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49400" y="3426969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6A90917-5119-49EF-AFD1-AF8E2644F4B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549400" y="4571996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709EF0DF-BB8F-453F-B2F1-970DC543DE2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549400" y="5717023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8C4399B8-A079-445D-BC01-7B441E8B9D9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74751" y="3424938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6" name="Picture Placeholder 8">
            <a:extLst>
              <a:ext uri="{FF2B5EF4-FFF2-40B4-BE49-F238E27FC236}">
                <a16:creationId xmlns:a16="http://schemas.microsoft.com/office/drawing/2014/main" id="{9D25FD18-84AF-432B-8167-EE17B21F7C8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274751" y="4569965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BD518740-B79D-4024-923C-A9906DD7A0B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74751" y="5714992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E1CED3D6-E200-4BDA-B9A6-A7D3B9D39CF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000102" y="3422907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A0B90ED8-4771-4D59-830A-DEC3ECB1D82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000102" y="4567934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790815C2-8DA4-4AD0-B5E4-C75298846B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00102" y="5712961"/>
            <a:ext cx="822960" cy="8229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solidFill>
              <a:schemeClr val="accent3"/>
            </a:solidFill>
          </a:ln>
          <a:effectLst>
            <a:outerShdw blurRad="266700" algn="ctr" rotWithShape="0">
              <a:prstClr val="black">
                <a:alpha val="21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452249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zation Char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239972C1-1CC5-44CD-8765-71062EE01AF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4554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267D756E-4375-4695-AE84-745FA473D5F2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852416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82BBB546-4041-467C-A9FA-AF974BB743ED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364220" y="3108367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05596D81-D8BF-4B58-AFEB-0C082C1427D7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853863" y="1650630"/>
            <a:ext cx="521208" cy="521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9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808046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zation Char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3303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zation Char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8">
            <a:extLst>
              <a:ext uri="{FF2B5EF4-FFF2-40B4-BE49-F238E27FC236}">
                <a16:creationId xmlns:a16="http://schemas.microsoft.com/office/drawing/2014/main" id="{66068FA8-2637-46AD-95C0-31E1D8DB49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34754" y="2686613"/>
            <a:ext cx="1508760" cy="15087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tx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7" name="Picture Placeholder 8">
            <a:extLst>
              <a:ext uri="{FF2B5EF4-FFF2-40B4-BE49-F238E27FC236}">
                <a16:creationId xmlns:a16="http://schemas.microsoft.com/office/drawing/2014/main" id="{33EF8E77-D2F0-4A06-9177-459D02C24E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92639" y="1331088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8" name="Picture Placeholder 8">
            <a:extLst>
              <a:ext uri="{FF2B5EF4-FFF2-40B4-BE49-F238E27FC236}">
                <a16:creationId xmlns:a16="http://schemas.microsoft.com/office/drawing/2014/main" id="{D8BF1074-A2EC-4E50-87D6-E1260C31688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969182" y="1327422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29" name="Picture Placeholder 8">
            <a:extLst>
              <a:ext uri="{FF2B5EF4-FFF2-40B4-BE49-F238E27FC236}">
                <a16:creationId xmlns:a16="http://schemas.microsoft.com/office/drawing/2014/main" id="{380FDF83-57E5-4728-9924-63E0B5D649B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995276" y="4292471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0" name="Picture Placeholder 8">
            <a:extLst>
              <a:ext uri="{FF2B5EF4-FFF2-40B4-BE49-F238E27FC236}">
                <a16:creationId xmlns:a16="http://schemas.microsoft.com/office/drawing/2014/main" id="{7F5DF19D-7CE4-4BD5-A2C8-498D99B518E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971819" y="4288805"/>
            <a:ext cx="1234440" cy="123444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1" name="Picture Placeholder 8">
            <a:extLst>
              <a:ext uri="{FF2B5EF4-FFF2-40B4-BE49-F238E27FC236}">
                <a16:creationId xmlns:a16="http://schemas.microsoft.com/office/drawing/2014/main" id="{BB1262CE-92F4-4C27-89D4-026927D7AB91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745274" y="70534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2" name="Picture Placeholder 8">
            <a:extLst>
              <a:ext uri="{FF2B5EF4-FFF2-40B4-BE49-F238E27FC236}">
                <a16:creationId xmlns:a16="http://schemas.microsoft.com/office/drawing/2014/main" id="{866DA92A-217B-4F8A-BAEF-B8E231FFFFA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2745274" y="233924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3" name="Picture Placeholder 8">
            <a:extLst>
              <a:ext uri="{FF2B5EF4-FFF2-40B4-BE49-F238E27FC236}">
                <a16:creationId xmlns:a16="http://schemas.microsoft.com/office/drawing/2014/main" id="{88DC54F5-3CEA-4EFF-95C3-B950353D75A5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724226" y="3673998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4" name="Picture Placeholder 8">
            <a:extLst>
              <a:ext uri="{FF2B5EF4-FFF2-40B4-BE49-F238E27FC236}">
                <a16:creationId xmlns:a16="http://schemas.microsoft.com/office/drawing/2014/main" id="{6321C9A8-3CD0-4BF1-9461-3E5A5C95CB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2724226" y="530789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5" name="Picture Placeholder 8">
            <a:extLst>
              <a:ext uri="{FF2B5EF4-FFF2-40B4-BE49-F238E27FC236}">
                <a16:creationId xmlns:a16="http://schemas.microsoft.com/office/drawing/2014/main" id="{DFCACA5D-9816-49C4-BD9A-955C6793E0D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574503" y="691909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6" name="Picture Placeholder 8">
            <a:extLst>
              <a:ext uri="{FF2B5EF4-FFF2-40B4-BE49-F238E27FC236}">
                <a16:creationId xmlns:a16="http://schemas.microsoft.com/office/drawing/2014/main" id="{C205DF09-0002-4EF2-997E-430D25CB50C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574503" y="2325803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7" name="Picture Placeholder 8">
            <a:extLst>
              <a:ext uri="{FF2B5EF4-FFF2-40B4-BE49-F238E27FC236}">
                <a16:creationId xmlns:a16="http://schemas.microsoft.com/office/drawing/2014/main" id="{2D6D14E5-A545-4356-A3A7-C188EE1B3E7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74503" y="3635882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8" name="Picture Placeholder 8">
            <a:extLst>
              <a:ext uri="{FF2B5EF4-FFF2-40B4-BE49-F238E27FC236}">
                <a16:creationId xmlns:a16="http://schemas.microsoft.com/office/drawing/2014/main" id="{FD02FC8B-9FB0-415C-A49B-D1CD356A9FC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574503" y="5269776"/>
            <a:ext cx="868680" cy="86868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39" name="Picture Placeholder 8">
            <a:extLst>
              <a:ext uri="{FF2B5EF4-FFF2-40B4-BE49-F238E27FC236}">
                <a16:creationId xmlns:a16="http://schemas.microsoft.com/office/drawing/2014/main" id="{9CD4256F-63B2-417D-B34B-2A0A5AC273C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926742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0" name="Picture Placeholder 8">
            <a:extLst>
              <a:ext uri="{FF2B5EF4-FFF2-40B4-BE49-F238E27FC236}">
                <a16:creationId xmlns:a16="http://schemas.microsoft.com/office/drawing/2014/main" id="{96907598-676B-48B5-BDC1-A53BE4C1E993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42217" y="8427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1" name="Picture Placeholder 8">
            <a:extLst>
              <a:ext uri="{FF2B5EF4-FFF2-40B4-BE49-F238E27FC236}">
                <a16:creationId xmlns:a16="http://schemas.microsoft.com/office/drawing/2014/main" id="{770E42F9-2AA9-4DA6-9E4E-D05CECAD90F7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357692" y="8392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2" name="Picture Placeholder 8">
            <a:extLst>
              <a:ext uri="{FF2B5EF4-FFF2-40B4-BE49-F238E27FC236}">
                <a16:creationId xmlns:a16="http://schemas.microsoft.com/office/drawing/2014/main" id="{A1754D1B-68CB-4442-87F0-E2F31E1B587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916750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3" name="Picture Placeholder 8">
            <a:extLst>
              <a:ext uri="{FF2B5EF4-FFF2-40B4-BE49-F238E27FC236}">
                <a16:creationId xmlns:a16="http://schemas.microsoft.com/office/drawing/2014/main" id="{7D1C1E09-2A16-4FEC-B8A3-D1B4083940E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132225" y="2476459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4" name="Picture Placeholder 8">
            <a:extLst>
              <a:ext uri="{FF2B5EF4-FFF2-40B4-BE49-F238E27FC236}">
                <a16:creationId xmlns:a16="http://schemas.microsoft.com/office/drawing/2014/main" id="{BCD2E565-E990-4B1B-85AE-7143D1FA06B6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47700" y="2473033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5" name="Picture Placeholder 8">
            <a:extLst>
              <a:ext uri="{FF2B5EF4-FFF2-40B4-BE49-F238E27FC236}">
                <a16:creationId xmlns:a16="http://schemas.microsoft.com/office/drawing/2014/main" id="{67D67D3C-CE66-4636-9527-F700EB98D0A5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906758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6" name="Picture Placeholder 8">
            <a:extLst>
              <a:ext uri="{FF2B5EF4-FFF2-40B4-BE49-F238E27FC236}">
                <a16:creationId xmlns:a16="http://schemas.microsoft.com/office/drawing/2014/main" id="{D7E351BA-5E83-483D-84F4-D2884AAEA2E8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122233" y="380837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7" name="Picture Placeholder 8">
            <a:extLst>
              <a:ext uri="{FF2B5EF4-FFF2-40B4-BE49-F238E27FC236}">
                <a16:creationId xmlns:a16="http://schemas.microsoft.com/office/drawing/2014/main" id="{66A54BFA-DE48-4985-9FA5-6E10124C56F5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337708" y="380494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8" name="Picture Placeholder 8">
            <a:extLst>
              <a:ext uri="{FF2B5EF4-FFF2-40B4-BE49-F238E27FC236}">
                <a16:creationId xmlns:a16="http://schemas.microsoft.com/office/drawing/2014/main" id="{02772560-D101-4C4D-B97E-B38A28D9E44D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896766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49" name="Picture Placeholder 8">
            <a:extLst>
              <a:ext uri="{FF2B5EF4-FFF2-40B4-BE49-F238E27FC236}">
                <a16:creationId xmlns:a16="http://schemas.microsoft.com/office/drawing/2014/main" id="{AB61F6BE-B271-4530-845F-35CA191D8E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1112241" y="544836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0" name="Picture Placeholder 8">
            <a:extLst>
              <a:ext uri="{FF2B5EF4-FFF2-40B4-BE49-F238E27FC236}">
                <a16:creationId xmlns:a16="http://schemas.microsoft.com/office/drawing/2014/main" id="{19D02F03-5644-4AE5-BEF7-17412F06BC5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327716" y="544493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1" name="Picture Placeholder 8">
            <a:extLst>
              <a:ext uri="{FF2B5EF4-FFF2-40B4-BE49-F238E27FC236}">
                <a16:creationId xmlns:a16="http://schemas.microsoft.com/office/drawing/2014/main" id="{4BCF2ED0-91A6-401C-B79B-86BFA50DB1AF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1297356" y="85299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DF269E06-59F2-4ED1-AB0F-086AD50FC2BF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0512831" y="849564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3" name="Picture Placeholder 8">
            <a:extLst>
              <a:ext uri="{FF2B5EF4-FFF2-40B4-BE49-F238E27FC236}">
                <a16:creationId xmlns:a16="http://schemas.microsoft.com/office/drawing/2014/main" id="{63F5880C-2E87-43FF-B725-53645AB7014E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728306" y="8461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4" name="Picture Placeholder 8">
            <a:extLst>
              <a:ext uri="{FF2B5EF4-FFF2-40B4-BE49-F238E27FC236}">
                <a16:creationId xmlns:a16="http://schemas.microsoft.com/office/drawing/2014/main" id="{601DF9A3-F4AD-41B7-AACC-D9E4D4F12624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1287364" y="2486737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5" name="Picture Placeholder 8">
            <a:extLst>
              <a:ext uri="{FF2B5EF4-FFF2-40B4-BE49-F238E27FC236}">
                <a16:creationId xmlns:a16="http://schemas.microsoft.com/office/drawing/2014/main" id="{C56A9E6B-7C5F-4538-87E5-44FB6BC5CDBC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0502839" y="2483311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6" name="Picture Placeholder 8">
            <a:extLst>
              <a:ext uri="{FF2B5EF4-FFF2-40B4-BE49-F238E27FC236}">
                <a16:creationId xmlns:a16="http://schemas.microsoft.com/office/drawing/2014/main" id="{F6A2F051-5D67-42F9-8E30-17755461B5E6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718314" y="2479885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7" name="Picture Placeholder 8">
            <a:extLst>
              <a:ext uri="{FF2B5EF4-FFF2-40B4-BE49-F238E27FC236}">
                <a16:creationId xmlns:a16="http://schemas.microsoft.com/office/drawing/2014/main" id="{B396C36B-C3DC-4D20-89FA-F63AE2E4AF7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1277372" y="381865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8" name="Picture Placeholder 8">
            <a:extLst>
              <a:ext uri="{FF2B5EF4-FFF2-40B4-BE49-F238E27FC236}">
                <a16:creationId xmlns:a16="http://schemas.microsoft.com/office/drawing/2014/main" id="{D505CDB7-CE92-413A-A3AF-B8A9CC138D27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10492847" y="381522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59" name="Picture Placeholder 8">
            <a:extLst>
              <a:ext uri="{FF2B5EF4-FFF2-40B4-BE49-F238E27FC236}">
                <a16:creationId xmlns:a16="http://schemas.microsoft.com/office/drawing/2014/main" id="{D04DBBDA-667D-40D9-9DC3-0F5367C017B6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9708322" y="3811800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0" name="Picture Placeholder 8">
            <a:extLst>
              <a:ext uri="{FF2B5EF4-FFF2-40B4-BE49-F238E27FC236}">
                <a16:creationId xmlns:a16="http://schemas.microsoft.com/office/drawing/2014/main" id="{D4E16706-E411-4712-B188-AF2AD4B7CD1C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267380" y="5458638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1" name="Picture Placeholder 8">
            <a:extLst>
              <a:ext uri="{FF2B5EF4-FFF2-40B4-BE49-F238E27FC236}">
                <a16:creationId xmlns:a16="http://schemas.microsoft.com/office/drawing/2014/main" id="{BF6B0617-A8FA-4BFA-9AE1-DCCA0275478B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0482855" y="5455212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2" name="Picture Placeholder 8">
            <a:extLst>
              <a:ext uri="{FF2B5EF4-FFF2-40B4-BE49-F238E27FC236}">
                <a16:creationId xmlns:a16="http://schemas.microsoft.com/office/drawing/2014/main" id="{FCAE3A4A-4936-4D9B-B57E-D49956479EBA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698330" y="5451786"/>
            <a:ext cx="566928" cy="56692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105465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zation 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48FE0B49-438A-4697-BED4-A1DA446CC0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95096" y="2712720"/>
            <a:ext cx="1152144" cy="115214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8" name="Picture Placeholder 8">
            <a:extLst>
              <a:ext uri="{FF2B5EF4-FFF2-40B4-BE49-F238E27FC236}">
                <a16:creationId xmlns:a16="http://schemas.microsoft.com/office/drawing/2014/main" id="{19E73588-671A-4158-BC02-A3E6DF6A05D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36602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019C69FD-6D54-43F3-8A91-093401B05FF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436602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0" name="Picture Placeholder 8">
            <a:extLst>
              <a:ext uri="{FF2B5EF4-FFF2-40B4-BE49-F238E27FC236}">
                <a16:creationId xmlns:a16="http://schemas.microsoft.com/office/drawing/2014/main" id="{66CC4F92-5AFE-4CF9-A858-79C8C04DF2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436602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1" name="Picture Placeholder 8">
            <a:extLst>
              <a:ext uri="{FF2B5EF4-FFF2-40B4-BE49-F238E27FC236}">
                <a16:creationId xmlns:a16="http://schemas.microsoft.com/office/drawing/2014/main" id="{7352C0B4-6ECC-4BF3-A489-F8E154CAD56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12278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2" name="Picture Placeholder 8">
            <a:extLst>
              <a:ext uri="{FF2B5EF4-FFF2-40B4-BE49-F238E27FC236}">
                <a16:creationId xmlns:a16="http://schemas.microsoft.com/office/drawing/2014/main" id="{80DC32B0-0114-446B-ACE8-F474BA49414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212278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3" name="Picture Placeholder 8">
            <a:extLst>
              <a:ext uri="{FF2B5EF4-FFF2-40B4-BE49-F238E27FC236}">
                <a16:creationId xmlns:a16="http://schemas.microsoft.com/office/drawing/2014/main" id="{897F5626-2AEF-4FE4-B7EB-6926B7610772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212278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4" name="Picture Placeholder 8">
            <a:extLst>
              <a:ext uri="{FF2B5EF4-FFF2-40B4-BE49-F238E27FC236}">
                <a16:creationId xmlns:a16="http://schemas.microsoft.com/office/drawing/2014/main" id="{66E477BA-9A6F-485B-8171-9E311CAC58E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788166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5" name="Picture Placeholder 8">
            <a:extLst>
              <a:ext uri="{FF2B5EF4-FFF2-40B4-BE49-F238E27FC236}">
                <a16:creationId xmlns:a16="http://schemas.microsoft.com/office/drawing/2014/main" id="{17E5DA01-0A53-4DF2-B657-0113B38C9489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88166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6" name="Picture Placeholder 8">
            <a:extLst>
              <a:ext uri="{FF2B5EF4-FFF2-40B4-BE49-F238E27FC236}">
                <a16:creationId xmlns:a16="http://schemas.microsoft.com/office/drawing/2014/main" id="{B0B098FF-B12E-41AB-82AB-9594BCBB8A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788166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7" name="Picture Placeholder 8">
            <a:extLst>
              <a:ext uri="{FF2B5EF4-FFF2-40B4-BE49-F238E27FC236}">
                <a16:creationId xmlns:a16="http://schemas.microsoft.com/office/drawing/2014/main" id="{09B9146E-59CB-4BAA-B709-9B124D784E3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64054" y="61212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8" name="Picture Placeholder 8">
            <a:extLst>
              <a:ext uri="{FF2B5EF4-FFF2-40B4-BE49-F238E27FC236}">
                <a16:creationId xmlns:a16="http://schemas.microsoft.com/office/drawing/2014/main" id="{2334E184-F100-455D-A55F-A16261E1BB2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9364054" y="2835553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59" name="Picture Placeholder 8">
            <a:extLst>
              <a:ext uri="{FF2B5EF4-FFF2-40B4-BE49-F238E27FC236}">
                <a16:creationId xmlns:a16="http://schemas.microsoft.com/office/drawing/2014/main" id="{3B65DEE2-C210-4A0C-B2A2-4CE4B32F920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364054" y="4944382"/>
            <a:ext cx="896112" cy="896112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889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27884514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zation Char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icture Placeholder 8">
            <a:extLst>
              <a:ext uri="{FF2B5EF4-FFF2-40B4-BE49-F238E27FC236}">
                <a16:creationId xmlns:a16="http://schemas.microsoft.com/office/drawing/2014/main" id="{0B4C5BC0-161D-405D-B44A-C359294637A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552655" y="118788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69" name="Picture Placeholder 8">
            <a:extLst>
              <a:ext uri="{FF2B5EF4-FFF2-40B4-BE49-F238E27FC236}">
                <a16:creationId xmlns:a16="http://schemas.microsoft.com/office/drawing/2014/main" id="{A3C10927-F781-46A0-A099-BB0BBE7D432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638800" y="2925563"/>
            <a:ext cx="914400" cy="9144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bg2"/>
            </a:solidFill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7" name="Picture Placeholder 8">
            <a:extLst>
              <a:ext uri="{FF2B5EF4-FFF2-40B4-BE49-F238E27FC236}">
                <a16:creationId xmlns:a16="http://schemas.microsoft.com/office/drawing/2014/main" id="{2FCA5839-7872-4514-AF2E-791BCBC1BE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358361" y="100112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8" name="Picture Placeholder 8">
            <a:extLst>
              <a:ext uri="{FF2B5EF4-FFF2-40B4-BE49-F238E27FC236}">
                <a16:creationId xmlns:a16="http://schemas.microsoft.com/office/drawing/2014/main" id="{EFA11C0F-56FF-4A0F-8F11-21844F678FF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280540" y="14272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79" name="Picture Placeholder 8">
            <a:extLst>
              <a:ext uri="{FF2B5EF4-FFF2-40B4-BE49-F238E27FC236}">
                <a16:creationId xmlns:a16="http://schemas.microsoft.com/office/drawing/2014/main" id="{86428624-FE8E-4FFB-BEBC-710D184D24F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670214" y="24717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0" name="Picture Placeholder 8">
            <a:extLst>
              <a:ext uri="{FF2B5EF4-FFF2-40B4-BE49-F238E27FC236}">
                <a16:creationId xmlns:a16="http://schemas.microsoft.com/office/drawing/2014/main" id="{6DCD676A-85B1-4C4A-9C2B-74261B5607C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662585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1" name="Picture Placeholder 8">
            <a:extLst>
              <a:ext uri="{FF2B5EF4-FFF2-40B4-BE49-F238E27FC236}">
                <a16:creationId xmlns:a16="http://schemas.microsoft.com/office/drawing/2014/main" id="{DA3808B3-8D43-47DE-A650-F878D4474F92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323811" y="4550710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2" name="Picture Placeholder 8">
            <a:extLst>
              <a:ext uri="{FF2B5EF4-FFF2-40B4-BE49-F238E27FC236}">
                <a16:creationId xmlns:a16="http://schemas.microsoft.com/office/drawing/2014/main" id="{59B91156-8CA0-4400-9D36-F89FDB765184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446475" y="494355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3" name="Picture Placeholder 8">
            <a:extLst>
              <a:ext uri="{FF2B5EF4-FFF2-40B4-BE49-F238E27FC236}">
                <a16:creationId xmlns:a16="http://schemas.microsoft.com/office/drawing/2014/main" id="{D71CAAF9-AEC2-4F1D-8EAA-1D42436837F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545060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4" name="Picture Placeholder 8">
            <a:extLst>
              <a:ext uri="{FF2B5EF4-FFF2-40B4-BE49-F238E27FC236}">
                <a16:creationId xmlns:a16="http://schemas.microsoft.com/office/drawing/2014/main" id="{BD60C6E4-36A9-487E-AD74-F1D75BE2EED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023218" y="374380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5" name="Picture Placeholder 8">
            <a:extLst>
              <a:ext uri="{FF2B5EF4-FFF2-40B4-BE49-F238E27FC236}">
                <a16:creationId xmlns:a16="http://schemas.microsoft.com/office/drawing/2014/main" id="{6316BD0B-6DC2-4B48-A06A-5F7A0F89FB1A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17636" y="355829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6" name="Picture Placeholder 8">
            <a:extLst>
              <a:ext uri="{FF2B5EF4-FFF2-40B4-BE49-F238E27FC236}">
                <a16:creationId xmlns:a16="http://schemas.microsoft.com/office/drawing/2014/main" id="{D4A16BB5-AD46-495C-8BC7-BEBEEA77BC3E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917636" y="2420237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187" name="Picture Placeholder 8">
            <a:extLst>
              <a:ext uri="{FF2B5EF4-FFF2-40B4-BE49-F238E27FC236}">
                <a16:creationId xmlns:a16="http://schemas.microsoft.com/office/drawing/2014/main" id="{90F84B1B-5EF2-4C93-92C0-606B080E4019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4053495" y="220342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5" name="Picture Placeholder 8">
            <a:extLst>
              <a:ext uri="{FF2B5EF4-FFF2-40B4-BE49-F238E27FC236}">
                <a16:creationId xmlns:a16="http://schemas.microsoft.com/office/drawing/2014/main" id="{4A883598-40F9-4E10-B266-6957BBA82AB1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6649049" y="1204692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6" name="Picture Placeholder 8">
            <a:extLst>
              <a:ext uri="{FF2B5EF4-FFF2-40B4-BE49-F238E27FC236}">
                <a16:creationId xmlns:a16="http://schemas.microsoft.com/office/drawing/2014/main" id="{3BF05BFD-F662-471D-B251-9D42B382632A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792718" y="99966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7" name="Picture Placeholder 8">
            <a:extLst>
              <a:ext uri="{FF2B5EF4-FFF2-40B4-BE49-F238E27FC236}">
                <a16:creationId xmlns:a16="http://schemas.microsoft.com/office/drawing/2014/main" id="{6F9B5C56-8143-4C0D-8734-7081641B2B27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903995" y="144217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8" name="Picture Placeholder 8">
            <a:extLst>
              <a:ext uri="{FF2B5EF4-FFF2-40B4-BE49-F238E27FC236}">
                <a16:creationId xmlns:a16="http://schemas.microsoft.com/office/drawing/2014/main" id="{6D9132E3-8A4D-4821-BEEC-6EBF339D65CB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9534045" y="2473656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19" name="Picture Placeholder 8">
            <a:extLst>
              <a:ext uri="{FF2B5EF4-FFF2-40B4-BE49-F238E27FC236}">
                <a16:creationId xmlns:a16="http://schemas.microsoft.com/office/drawing/2014/main" id="{6A7F4C01-6C35-4582-B68D-802CC259215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563300" y="35755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0" name="Picture Placeholder 8">
            <a:extLst>
              <a:ext uri="{FF2B5EF4-FFF2-40B4-BE49-F238E27FC236}">
                <a16:creationId xmlns:a16="http://schemas.microsoft.com/office/drawing/2014/main" id="{9BC0C66E-8EFB-451F-B3F1-C17E8E7DBD2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884217" y="457088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1" name="Picture Placeholder 8">
            <a:extLst>
              <a:ext uri="{FF2B5EF4-FFF2-40B4-BE49-F238E27FC236}">
                <a16:creationId xmlns:a16="http://schemas.microsoft.com/office/drawing/2014/main" id="{5BC5CBF4-87EE-43BE-B645-C7BAA2938F9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61603" y="496733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2" name="Picture Placeholder 8">
            <a:extLst>
              <a:ext uri="{FF2B5EF4-FFF2-40B4-BE49-F238E27FC236}">
                <a16:creationId xmlns:a16="http://schemas.microsoft.com/office/drawing/2014/main" id="{8AEE33F3-F875-46C8-B436-85AF77B6F03F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662022" y="4755793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3" name="Picture Placeholder 8">
            <a:extLst>
              <a:ext uri="{FF2B5EF4-FFF2-40B4-BE49-F238E27FC236}">
                <a16:creationId xmlns:a16="http://schemas.microsoft.com/office/drawing/2014/main" id="{4551C2B7-736E-4290-AD09-3979B00AEA5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174699" y="3714679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4" name="Picture Placeholder 8">
            <a:extLst>
              <a:ext uri="{FF2B5EF4-FFF2-40B4-BE49-F238E27FC236}">
                <a16:creationId xmlns:a16="http://schemas.microsoft.com/office/drawing/2014/main" id="{470B5DCB-3499-4690-B98F-908E563759CB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297296" y="3554288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5" name="Picture Placeholder 8">
            <a:extLst>
              <a:ext uri="{FF2B5EF4-FFF2-40B4-BE49-F238E27FC236}">
                <a16:creationId xmlns:a16="http://schemas.microsoft.com/office/drawing/2014/main" id="{B7492971-0553-4F18-B156-2309E601A307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297302" y="2455861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226" name="Picture Placeholder 8">
            <a:extLst>
              <a:ext uri="{FF2B5EF4-FFF2-40B4-BE49-F238E27FC236}">
                <a16:creationId xmlns:a16="http://schemas.microsoft.com/office/drawing/2014/main" id="{65DCAFA3-E66E-41D0-B9F9-14845E8E7E67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7153405" y="2226725"/>
            <a:ext cx="957208" cy="957208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5358607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rganization Char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8">
            <a:extLst>
              <a:ext uri="{FF2B5EF4-FFF2-40B4-BE49-F238E27FC236}">
                <a16:creationId xmlns:a16="http://schemas.microsoft.com/office/drawing/2014/main" id="{044D5865-E328-4EBA-A882-4D6E9AF9534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81600" y="2286964"/>
            <a:ext cx="1828800" cy="182880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4" name="Picture Placeholder 8">
            <a:extLst>
              <a:ext uri="{FF2B5EF4-FFF2-40B4-BE49-F238E27FC236}">
                <a16:creationId xmlns:a16="http://schemas.microsoft.com/office/drawing/2014/main" id="{E8C130C9-0D03-4956-B952-6B7AE1EBB75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198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41D987BD-6224-4583-9A01-262F0050925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185970" y="2561284"/>
            <a:ext cx="1280160" cy="1280160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4119811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enter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5522286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54982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with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6B399F20-7C1F-46F7-984A-DA150D319A0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08407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D4DC8B00-8E7D-4B36-B790-44162359D93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7200" y="345967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C5C828A6-2BC3-4A33-895E-282CE088EC7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25993" y="625031"/>
            <a:ext cx="3657600" cy="283464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57690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ADD8A4-B769-4D8A-9278-A71EC01C4C8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6036605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4E63CE1-9C33-4246-BBF7-5AB1147C218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54096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30920854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6769D50F-9678-42EA-A10A-87EDA49577C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08192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7513508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/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B6F21E6F-DBA5-44F3-B07B-220A96805C8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162288" y="0"/>
            <a:ext cx="3054096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7328773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120384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" y="2286000"/>
            <a:ext cx="6120385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120384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92523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images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44E795CB-3F02-4EFB-9CF7-D0B14483C2D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0AAFA2F-71C9-400C-8723-C36AC4DF6AF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2286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38A557DE-D5DD-4FA4-B87C-8A5DDFF73DD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4572000"/>
            <a:ext cx="6096000" cy="2286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08495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s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8">
            <a:extLst>
              <a:ext uri="{FF2B5EF4-FFF2-40B4-BE49-F238E27FC236}">
                <a16:creationId xmlns:a16="http://schemas.microsoft.com/office/drawing/2014/main" id="{A07FE811-3899-4933-8BDA-247CEB65A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2597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7" name="Picture Placeholder 8">
            <a:extLst>
              <a:ext uri="{FF2B5EF4-FFF2-40B4-BE49-F238E27FC236}">
                <a16:creationId xmlns:a16="http://schemas.microsoft.com/office/drawing/2014/main" id="{82D90691-24DF-4E32-9FDC-47A7AEF3AAD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28751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8" name="Picture Placeholder 8">
            <a:extLst>
              <a:ext uri="{FF2B5EF4-FFF2-40B4-BE49-F238E27FC236}">
                <a16:creationId xmlns:a16="http://schemas.microsoft.com/office/drawing/2014/main" id="{A75AF2CC-BD8C-4192-B345-D290DFBC143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346828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9" name="Picture Placeholder 8">
            <a:extLst>
              <a:ext uri="{FF2B5EF4-FFF2-40B4-BE49-F238E27FC236}">
                <a16:creationId xmlns:a16="http://schemas.microsoft.com/office/drawing/2014/main" id="{77847559-78FC-40D0-8B35-1D5B2FF75B1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764905" y="105913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0" name="Picture Placeholder 8">
            <a:extLst>
              <a:ext uri="{FF2B5EF4-FFF2-40B4-BE49-F238E27FC236}">
                <a16:creationId xmlns:a16="http://schemas.microsoft.com/office/drawing/2014/main" id="{E22E7396-7BA7-4BB0-B445-4F1DFCA150D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2597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1" name="Picture Placeholder 8">
            <a:extLst>
              <a:ext uri="{FF2B5EF4-FFF2-40B4-BE49-F238E27FC236}">
                <a16:creationId xmlns:a16="http://schemas.microsoft.com/office/drawing/2014/main" id="{1D0C9FFC-2493-4D2B-8980-624D63B91B8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510674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id="{BB272A9B-F15E-4387-A5C7-3165E3F18B2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346828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4" name="Picture Placeholder 8">
            <a:extLst>
              <a:ext uri="{FF2B5EF4-FFF2-40B4-BE49-F238E27FC236}">
                <a16:creationId xmlns:a16="http://schemas.microsoft.com/office/drawing/2014/main" id="{20F8B96F-AA47-4A79-BE24-11BAB9B3043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764905" y="2359152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5" name="Picture Placeholder 8">
            <a:extLst>
              <a:ext uri="{FF2B5EF4-FFF2-40B4-BE49-F238E27FC236}">
                <a16:creationId xmlns:a16="http://schemas.microsoft.com/office/drawing/2014/main" id="{221C2B63-0D84-4402-8E47-CDBB431CF83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2597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6" name="Picture Placeholder 8">
            <a:extLst>
              <a:ext uri="{FF2B5EF4-FFF2-40B4-BE49-F238E27FC236}">
                <a16:creationId xmlns:a16="http://schemas.microsoft.com/office/drawing/2014/main" id="{0904C7AF-1D52-43D4-AA91-6517173892B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510674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7" name="Picture Placeholder 8">
            <a:extLst>
              <a:ext uri="{FF2B5EF4-FFF2-40B4-BE49-F238E27FC236}">
                <a16:creationId xmlns:a16="http://schemas.microsoft.com/office/drawing/2014/main" id="{17C69FF0-197B-4869-85CD-B16E044D58BC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28751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A9A2E652-BE71-48F6-ACE3-B6F152A0C265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764905" y="4612391"/>
            <a:ext cx="2295144" cy="2139696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1439697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show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4172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227666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34227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49255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3631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FB51009-964A-4B73-BA49-5F305CC0929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MY" dirty="0"/>
              <a:t>					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9082993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show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010412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615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228110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334671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3119342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show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1277845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10127566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22713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257657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741348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show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12B9569-A117-474D-B0B5-E54FA4A8A5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32425069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A2067C6C-2076-4AD2-A525-049E2692961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1274790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2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2B707FA2-AD19-454E-8ACA-EF536892BC8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0124511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3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EB5E6BAD-358A-4A58-8757-291459B2B6B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25768" y="1557689"/>
            <a:ext cx="10104120" cy="406908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Image 4</a:t>
            </a:r>
          </a:p>
        </p:txBody>
      </p:sp>
    </p:spTree>
    <p:extLst>
      <p:ext uri="{BB962C8B-B14F-4D97-AF65-F5344CB8AC3E}">
        <p14:creationId xmlns:p14="http://schemas.microsoft.com/office/powerpoint/2010/main" val="409588442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9BA652E-8DCB-411C-BDCC-2A28B7A37C8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0177" y="1076325"/>
            <a:ext cx="4572000" cy="45720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24703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612E3448-F2EF-451E-8014-86C006CB70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82137" y="4343866"/>
            <a:ext cx="1216152" cy="1216152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09592517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B5671677-28D2-48BB-A020-FECB56CA25A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970654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95106253-7B8B-487B-A3B6-10B45F3CCF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905000" y="1950334"/>
            <a:ext cx="2743200" cy="27432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127000">
            <a:solidFill>
              <a:schemeClr val="bg1"/>
            </a:solidFill>
          </a:ln>
        </p:spPr>
        <p:txBody>
          <a:bodyPr anchor="ctr"/>
          <a:lstStyle>
            <a:lvl1pPr algn="ctr">
              <a:buNone/>
              <a:defRPr sz="16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182591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mph" presetSubtype="0" decel="10000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3310358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1700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s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C407F8FC-B8EA-4353-B23A-7B6DEE78F41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872592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58C30A5B-9ABD-4A54-A8B8-FBEAAD0C9D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54441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eft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6EE74A38-CDF9-4E52-98EB-1E8DF591B1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59908" y="917008"/>
            <a:ext cx="2128384" cy="2128384"/>
          </a:xfrm>
          <a:custGeom>
            <a:avLst/>
            <a:gdLst>
              <a:gd name="connsiteX0" fmla="*/ 1159555 w 2319110"/>
              <a:gd name="connsiteY0" fmla="*/ 0 h 2319110"/>
              <a:gd name="connsiteX1" fmla="*/ 2319110 w 2319110"/>
              <a:gd name="connsiteY1" fmla="*/ 1159555 h 2319110"/>
              <a:gd name="connsiteX2" fmla="*/ 1159555 w 2319110"/>
              <a:gd name="connsiteY2" fmla="*/ 2319110 h 2319110"/>
              <a:gd name="connsiteX3" fmla="*/ 0 w 2319110"/>
              <a:gd name="connsiteY3" fmla="*/ 1159555 h 2319110"/>
              <a:gd name="connsiteX4" fmla="*/ 1159555 w 2319110"/>
              <a:gd name="connsiteY4" fmla="*/ 0 h 2319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9110" h="2319110">
                <a:moveTo>
                  <a:pt x="1159555" y="0"/>
                </a:moveTo>
                <a:cubicBezTo>
                  <a:pt x="1799960" y="0"/>
                  <a:pt x="2319110" y="519150"/>
                  <a:pt x="2319110" y="1159555"/>
                </a:cubicBezTo>
                <a:cubicBezTo>
                  <a:pt x="2319110" y="1799960"/>
                  <a:pt x="1799960" y="2319110"/>
                  <a:pt x="1159555" y="2319110"/>
                </a:cubicBezTo>
                <a:cubicBezTo>
                  <a:pt x="519150" y="2319110"/>
                  <a:pt x="0" y="1799960"/>
                  <a:pt x="0" y="1159555"/>
                </a:cubicBezTo>
                <a:cubicBezTo>
                  <a:pt x="0" y="519150"/>
                  <a:pt x="519150" y="0"/>
                  <a:pt x="115955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639384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75AC70F4-E565-4A37-8E46-2B8C546F621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3512769" y="845768"/>
            <a:ext cx="2468495" cy="2468880"/>
          </a:xfrm>
          <a:custGeom>
            <a:avLst/>
            <a:gdLst>
              <a:gd name="connsiteX0" fmla="*/ 2032405 w 2032406"/>
              <a:gd name="connsiteY0" fmla="*/ 0 h 2033462"/>
              <a:gd name="connsiteX1" fmla="*/ 2032405 w 2032406"/>
              <a:gd name="connsiteY1" fmla="*/ 993220 h 2033462"/>
              <a:gd name="connsiteX2" fmla="*/ 2032405 w 2032406"/>
              <a:gd name="connsiteY2" fmla="*/ 1073682 h 2033462"/>
              <a:gd name="connsiteX3" fmla="*/ 2032406 w 2032406"/>
              <a:gd name="connsiteY3" fmla="*/ 1073682 h 2033462"/>
              <a:gd name="connsiteX4" fmla="*/ 2032406 w 2032406"/>
              <a:gd name="connsiteY4" fmla="*/ 1242628 h 2033462"/>
              <a:gd name="connsiteX5" fmla="*/ 2032406 w 2032406"/>
              <a:gd name="connsiteY5" fmla="*/ 1390485 h 2033462"/>
              <a:gd name="connsiteX6" fmla="*/ 2032406 w 2032406"/>
              <a:gd name="connsiteY6" fmla="*/ 1518658 h 2033462"/>
              <a:gd name="connsiteX7" fmla="*/ 2032406 w 2032406"/>
              <a:gd name="connsiteY7" fmla="*/ 1628555 h 2033462"/>
              <a:gd name="connsiteX8" fmla="*/ 2032406 w 2032406"/>
              <a:gd name="connsiteY8" fmla="*/ 1721580 h 2033462"/>
              <a:gd name="connsiteX9" fmla="*/ 2032406 w 2032406"/>
              <a:gd name="connsiteY9" fmla="*/ 1799141 h 2033462"/>
              <a:gd name="connsiteX10" fmla="*/ 2032406 w 2032406"/>
              <a:gd name="connsiteY10" fmla="*/ 1862642 h 2033462"/>
              <a:gd name="connsiteX11" fmla="*/ 2032406 w 2032406"/>
              <a:gd name="connsiteY11" fmla="*/ 1913490 h 2033462"/>
              <a:gd name="connsiteX12" fmla="*/ 2032406 w 2032406"/>
              <a:gd name="connsiteY12" fmla="*/ 1953090 h 2033462"/>
              <a:gd name="connsiteX13" fmla="*/ 2032406 w 2032406"/>
              <a:gd name="connsiteY13" fmla="*/ 1982849 h 2033462"/>
              <a:gd name="connsiteX14" fmla="*/ 2032406 w 2032406"/>
              <a:gd name="connsiteY14" fmla="*/ 2004172 h 2033462"/>
              <a:gd name="connsiteX15" fmla="*/ 2032406 w 2032406"/>
              <a:gd name="connsiteY15" fmla="*/ 2018466 h 2033462"/>
              <a:gd name="connsiteX16" fmla="*/ 2032406 w 2032406"/>
              <a:gd name="connsiteY16" fmla="*/ 2031588 h 2033462"/>
              <a:gd name="connsiteX17" fmla="*/ 2032406 w 2032406"/>
              <a:gd name="connsiteY17" fmla="*/ 2033462 h 2033462"/>
              <a:gd name="connsiteX18" fmla="*/ 1924268 w 2032406"/>
              <a:gd name="connsiteY18" fmla="*/ 2033462 h 2033462"/>
              <a:gd name="connsiteX19" fmla="*/ 1824574 w 2032406"/>
              <a:gd name="connsiteY19" fmla="*/ 2033462 h 2033462"/>
              <a:gd name="connsiteX20" fmla="*/ 1732981 w 2032406"/>
              <a:gd name="connsiteY20" fmla="*/ 2033462 h 2033462"/>
              <a:gd name="connsiteX21" fmla="*/ 1649145 w 2032406"/>
              <a:gd name="connsiteY21" fmla="*/ 2033462 h 2033462"/>
              <a:gd name="connsiteX22" fmla="*/ 1503371 w 2032406"/>
              <a:gd name="connsiteY22" fmla="*/ 2033462 h 2033462"/>
              <a:gd name="connsiteX23" fmla="*/ 1384508 w 2032406"/>
              <a:gd name="connsiteY23" fmla="*/ 2033462 h 2033462"/>
              <a:gd name="connsiteX24" fmla="*/ 1313344 w 2032406"/>
              <a:gd name="connsiteY24" fmla="*/ 2033462 h 2033462"/>
              <a:gd name="connsiteX25" fmla="*/ 1306948 w 2032406"/>
              <a:gd name="connsiteY25" fmla="*/ 2033462 h 2033462"/>
              <a:gd name="connsiteX26" fmla="*/ 1243446 w 2032406"/>
              <a:gd name="connsiteY26" fmla="*/ 2033462 h 2033462"/>
              <a:gd name="connsiteX27" fmla="*/ 1194026 w 2032406"/>
              <a:gd name="connsiteY27" fmla="*/ 2033462 h 2033462"/>
              <a:gd name="connsiteX28" fmla="*/ 1192599 w 2032406"/>
              <a:gd name="connsiteY28" fmla="*/ 2033462 h 2033462"/>
              <a:gd name="connsiteX29" fmla="*/ 1152999 w 2032406"/>
              <a:gd name="connsiteY29" fmla="*/ 2033462 h 2033462"/>
              <a:gd name="connsiteX30" fmla="*/ 1123240 w 2032406"/>
              <a:gd name="connsiteY30" fmla="*/ 2033462 h 2033462"/>
              <a:gd name="connsiteX31" fmla="*/ 1101917 w 2032406"/>
              <a:gd name="connsiteY31" fmla="*/ 2033462 h 2033462"/>
              <a:gd name="connsiteX32" fmla="*/ 1087623 w 2032406"/>
              <a:gd name="connsiteY32" fmla="*/ 2033462 h 2033462"/>
              <a:gd name="connsiteX33" fmla="*/ 1082162 w 2032406"/>
              <a:gd name="connsiteY33" fmla="*/ 2033462 h 2033462"/>
              <a:gd name="connsiteX34" fmla="*/ 1074501 w 2032406"/>
              <a:gd name="connsiteY34" fmla="*/ 2033462 h 2033462"/>
              <a:gd name="connsiteX35" fmla="*/ 1072626 w 2032406"/>
              <a:gd name="connsiteY35" fmla="*/ 2033462 h 2033462"/>
              <a:gd name="connsiteX36" fmla="*/ 879838 w 2032406"/>
              <a:gd name="connsiteY36" fmla="*/ 2033462 h 2033462"/>
              <a:gd name="connsiteX37" fmla="*/ 724964 w 2032406"/>
              <a:gd name="connsiteY37" fmla="*/ 2033462 h 2033462"/>
              <a:gd name="connsiteX38" fmla="*/ 589423 w 2032406"/>
              <a:gd name="connsiteY38" fmla="*/ 2033462 h 2033462"/>
              <a:gd name="connsiteX39" fmla="*/ 471925 w 2032406"/>
              <a:gd name="connsiteY39" fmla="*/ 2033462 h 2033462"/>
              <a:gd name="connsiteX40" fmla="*/ 371182 w 2032406"/>
              <a:gd name="connsiteY40" fmla="*/ 2033462 h 2033462"/>
              <a:gd name="connsiteX41" fmla="*/ 285904 w 2032406"/>
              <a:gd name="connsiteY41" fmla="*/ 2033462 h 2033462"/>
              <a:gd name="connsiteX42" fmla="*/ 214804 w 2032406"/>
              <a:gd name="connsiteY42" fmla="*/ 2033462 h 2033462"/>
              <a:gd name="connsiteX43" fmla="*/ 156592 w 2032406"/>
              <a:gd name="connsiteY43" fmla="*/ 2033462 h 2033462"/>
              <a:gd name="connsiteX44" fmla="*/ 109980 w 2032406"/>
              <a:gd name="connsiteY44" fmla="*/ 2033462 h 2033462"/>
              <a:gd name="connsiteX45" fmla="*/ 73678 w 2032406"/>
              <a:gd name="connsiteY45" fmla="*/ 2033462 h 2033462"/>
              <a:gd name="connsiteX46" fmla="*/ 46398 w 2032406"/>
              <a:gd name="connsiteY46" fmla="*/ 2033462 h 2033462"/>
              <a:gd name="connsiteX47" fmla="*/ 26851 w 2032406"/>
              <a:gd name="connsiteY47" fmla="*/ 2033462 h 2033462"/>
              <a:gd name="connsiteX48" fmla="*/ 13748 w 2032406"/>
              <a:gd name="connsiteY48" fmla="*/ 2033462 h 2033462"/>
              <a:gd name="connsiteX49" fmla="*/ 1719 w 2032406"/>
              <a:gd name="connsiteY49" fmla="*/ 2033462 h 2033462"/>
              <a:gd name="connsiteX50" fmla="*/ 0 w 2032406"/>
              <a:gd name="connsiteY50" fmla="*/ 2033462 h 2033462"/>
              <a:gd name="connsiteX51" fmla="*/ 2032405 w 2032406"/>
              <a:gd name="connsiteY51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032406" h="2033462">
                <a:moveTo>
                  <a:pt x="2032405" y="0"/>
                </a:moveTo>
                <a:cubicBezTo>
                  <a:pt x="2032405" y="492760"/>
                  <a:pt x="2032405" y="800735"/>
                  <a:pt x="2032405" y="993220"/>
                </a:cubicBezTo>
                <a:lnTo>
                  <a:pt x="2032405" y="1073682"/>
                </a:lnTo>
                <a:lnTo>
                  <a:pt x="2032406" y="1073682"/>
                </a:lnTo>
                <a:lnTo>
                  <a:pt x="2032406" y="1242628"/>
                </a:lnTo>
                <a:lnTo>
                  <a:pt x="2032406" y="1390485"/>
                </a:lnTo>
                <a:lnTo>
                  <a:pt x="2032406" y="1518658"/>
                </a:lnTo>
                <a:lnTo>
                  <a:pt x="2032406" y="1628555"/>
                </a:lnTo>
                <a:lnTo>
                  <a:pt x="2032406" y="1721580"/>
                </a:lnTo>
                <a:lnTo>
                  <a:pt x="2032406" y="1799141"/>
                </a:lnTo>
                <a:lnTo>
                  <a:pt x="2032406" y="1862642"/>
                </a:lnTo>
                <a:lnTo>
                  <a:pt x="2032406" y="1913490"/>
                </a:lnTo>
                <a:lnTo>
                  <a:pt x="2032406" y="1953090"/>
                </a:lnTo>
                <a:lnTo>
                  <a:pt x="2032406" y="1982849"/>
                </a:lnTo>
                <a:lnTo>
                  <a:pt x="2032406" y="2004172"/>
                </a:lnTo>
                <a:lnTo>
                  <a:pt x="2032406" y="2018466"/>
                </a:lnTo>
                <a:lnTo>
                  <a:pt x="2032406" y="2031588"/>
                </a:lnTo>
                <a:lnTo>
                  <a:pt x="2032406" y="2033462"/>
                </a:lnTo>
                <a:lnTo>
                  <a:pt x="1924268" y="2033462"/>
                </a:lnTo>
                <a:lnTo>
                  <a:pt x="1824574" y="2033462"/>
                </a:lnTo>
                <a:lnTo>
                  <a:pt x="1732981" y="2033462"/>
                </a:lnTo>
                <a:lnTo>
                  <a:pt x="1649145" y="2033462"/>
                </a:lnTo>
                <a:lnTo>
                  <a:pt x="1503371" y="2033462"/>
                </a:lnTo>
                <a:lnTo>
                  <a:pt x="1384508" y="2033462"/>
                </a:lnTo>
                <a:lnTo>
                  <a:pt x="1313344" y="2033462"/>
                </a:lnTo>
                <a:lnTo>
                  <a:pt x="1306948" y="2033462"/>
                </a:lnTo>
                <a:lnTo>
                  <a:pt x="1243446" y="2033462"/>
                </a:lnTo>
                <a:lnTo>
                  <a:pt x="1194026" y="2033462"/>
                </a:lnTo>
                <a:lnTo>
                  <a:pt x="1192599" y="2033462"/>
                </a:lnTo>
                <a:lnTo>
                  <a:pt x="1152999" y="2033462"/>
                </a:lnTo>
                <a:lnTo>
                  <a:pt x="1123240" y="2033462"/>
                </a:lnTo>
                <a:lnTo>
                  <a:pt x="1101917" y="2033462"/>
                </a:lnTo>
                <a:lnTo>
                  <a:pt x="1087623" y="2033462"/>
                </a:lnTo>
                <a:lnTo>
                  <a:pt x="1082162" y="2033462"/>
                </a:lnTo>
                <a:lnTo>
                  <a:pt x="1074501" y="2033462"/>
                </a:lnTo>
                <a:lnTo>
                  <a:pt x="1072626" y="2033462"/>
                </a:lnTo>
                <a:lnTo>
                  <a:pt x="879838" y="2033462"/>
                </a:lnTo>
                <a:lnTo>
                  <a:pt x="724964" y="2033462"/>
                </a:lnTo>
                <a:lnTo>
                  <a:pt x="589423" y="2033462"/>
                </a:lnTo>
                <a:lnTo>
                  <a:pt x="471925" y="2033462"/>
                </a:lnTo>
                <a:lnTo>
                  <a:pt x="371182" y="2033462"/>
                </a:lnTo>
                <a:lnTo>
                  <a:pt x="285904" y="2033462"/>
                </a:lnTo>
                <a:lnTo>
                  <a:pt x="214804" y="2033462"/>
                </a:lnTo>
                <a:lnTo>
                  <a:pt x="156592" y="2033462"/>
                </a:lnTo>
                <a:lnTo>
                  <a:pt x="109980" y="2033462"/>
                </a:lnTo>
                <a:lnTo>
                  <a:pt x="73678" y="2033462"/>
                </a:lnTo>
                <a:lnTo>
                  <a:pt x="46398" y="2033462"/>
                </a:lnTo>
                <a:lnTo>
                  <a:pt x="26851" y="2033462"/>
                </a:lnTo>
                <a:lnTo>
                  <a:pt x="13748" y="2033462"/>
                </a:lnTo>
                <a:lnTo>
                  <a:pt x="1719" y="2033462"/>
                </a:lnTo>
                <a:lnTo>
                  <a:pt x="0" y="2033462"/>
                </a:lnTo>
                <a:cubicBezTo>
                  <a:pt x="44412" y="931033"/>
                  <a:pt x="930549" y="44436"/>
                  <a:pt x="2032405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13C730-5ACF-4B02-8DF9-722D66444C8C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6202312" y="845768"/>
            <a:ext cx="2468880" cy="2468880"/>
          </a:xfrm>
          <a:custGeom>
            <a:avLst/>
            <a:gdLst>
              <a:gd name="connsiteX0" fmla="*/ 1 w 2032406"/>
              <a:gd name="connsiteY0" fmla="*/ 0 h 2033462"/>
              <a:gd name="connsiteX1" fmla="*/ 2032406 w 2032406"/>
              <a:gd name="connsiteY1" fmla="*/ 2033462 h 2033462"/>
              <a:gd name="connsiteX2" fmla="*/ 1913088 w 2032406"/>
              <a:gd name="connsiteY2" fmla="*/ 2033462 h 2033462"/>
              <a:gd name="connsiteX3" fmla="*/ 1801224 w 2032406"/>
              <a:gd name="connsiteY3" fmla="*/ 2033462 h 2033462"/>
              <a:gd name="connsiteX4" fmla="*/ 1598900 w 2032406"/>
              <a:gd name="connsiteY4" fmla="*/ 2033462 h 2033462"/>
              <a:gd name="connsiteX5" fmla="*/ 1423510 w 2032406"/>
              <a:gd name="connsiteY5" fmla="*/ 2033462 h 2033462"/>
              <a:gd name="connsiteX6" fmla="*/ 1273129 w 2032406"/>
              <a:gd name="connsiteY6" fmla="*/ 2033462 h 2033462"/>
              <a:gd name="connsiteX7" fmla="*/ 1154851 w 2032406"/>
              <a:gd name="connsiteY7" fmla="*/ 2033462 h 2033462"/>
              <a:gd name="connsiteX8" fmla="*/ 1145835 w 2032406"/>
              <a:gd name="connsiteY8" fmla="*/ 2033462 h 2033462"/>
              <a:gd name="connsiteX9" fmla="*/ 1039703 w 2032406"/>
              <a:gd name="connsiteY9" fmla="*/ 2033462 h 2033462"/>
              <a:gd name="connsiteX10" fmla="*/ 952809 w 2032406"/>
              <a:gd name="connsiteY10" fmla="*/ 2033462 h 2033462"/>
              <a:gd name="connsiteX11" fmla="*/ 951568 w 2032406"/>
              <a:gd name="connsiteY11" fmla="*/ 2033462 h 2033462"/>
              <a:gd name="connsiteX12" fmla="*/ 883230 w 2032406"/>
              <a:gd name="connsiteY12" fmla="*/ 2033462 h 2033462"/>
              <a:gd name="connsiteX13" fmla="*/ 829042 w 2032406"/>
              <a:gd name="connsiteY13" fmla="*/ 2033462 h 2033462"/>
              <a:gd name="connsiteX14" fmla="*/ 788321 w 2032406"/>
              <a:gd name="connsiteY14" fmla="*/ 2033462 h 2033462"/>
              <a:gd name="connsiteX15" fmla="*/ 773660 w 2032406"/>
              <a:gd name="connsiteY15" fmla="*/ 2033462 h 2033462"/>
              <a:gd name="connsiteX16" fmla="*/ 759142 w 2032406"/>
              <a:gd name="connsiteY16" fmla="*/ 2033462 h 2033462"/>
              <a:gd name="connsiteX17" fmla="*/ 739583 w 2032406"/>
              <a:gd name="connsiteY17" fmla="*/ 2033462 h 2033462"/>
              <a:gd name="connsiteX18" fmla="*/ 727720 w 2032406"/>
              <a:gd name="connsiteY18" fmla="*/ 2033462 h 2033462"/>
              <a:gd name="connsiteX19" fmla="*/ 721627 w 2032406"/>
              <a:gd name="connsiteY19" fmla="*/ 2033462 h 2033462"/>
              <a:gd name="connsiteX20" fmla="*/ 719062 w 2032406"/>
              <a:gd name="connsiteY20" fmla="*/ 2033462 h 2033462"/>
              <a:gd name="connsiteX21" fmla="*/ 619436 w 2032406"/>
              <a:gd name="connsiteY21" fmla="*/ 2033462 h 2033462"/>
              <a:gd name="connsiteX22" fmla="*/ 510400 w 2032406"/>
              <a:gd name="connsiteY22" fmla="*/ 2033462 h 2033462"/>
              <a:gd name="connsiteX23" fmla="*/ 414974 w 2032406"/>
              <a:gd name="connsiteY23" fmla="*/ 2033462 h 2033462"/>
              <a:gd name="connsiteX24" fmla="*/ 332251 w 2032406"/>
              <a:gd name="connsiteY24" fmla="*/ 2033462 h 2033462"/>
              <a:gd name="connsiteX25" fmla="*/ 261325 w 2032406"/>
              <a:gd name="connsiteY25" fmla="*/ 2033462 h 2033462"/>
              <a:gd name="connsiteX26" fmla="*/ 201287 w 2032406"/>
              <a:gd name="connsiteY26" fmla="*/ 2033462 h 2033462"/>
              <a:gd name="connsiteX27" fmla="*/ 151230 w 2032406"/>
              <a:gd name="connsiteY27" fmla="*/ 2033462 h 2033462"/>
              <a:gd name="connsiteX28" fmla="*/ 110246 w 2032406"/>
              <a:gd name="connsiteY28" fmla="*/ 2033462 h 2033462"/>
              <a:gd name="connsiteX29" fmla="*/ 77430 w 2032406"/>
              <a:gd name="connsiteY29" fmla="*/ 2033462 h 2033462"/>
              <a:gd name="connsiteX30" fmla="*/ 32666 w 2032406"/>
              <a:gd name="connsiteY30" fmla="*/ 2033462 h 2033462"/>
              <a:gd name="connsiteX31" fmla="*/ 9679 w 2032406"/>
              <a:gd name="connsiteY31" fmla="*/ 2033462 h 2033462"/>
              <a:gd name="connsiteX32" fmla="*/ 1210 w 2032406"/>
              <a:gd name="connsiteY32" fmla="*/ 2033462 h 2033462"/>
              <a:gd name="connsiteX33" fmla="*/ 0 w 2032406"/>
              <a:gd name="connsiteY33" fmla="*/ 2033462 h 2033462"/>
              <a:gd name="connsiteX34" fmla="*/ 0 w 2032406"/>
              <a:gd name="connsiteY34" fmla="*/ 1830179 h 2033462"/>
              <a:gd name="connsiteX35" fmla="*/ 0 w 2032406"/>
              <a:gd name="connsiteY35" fmla="*/ 1652271 h 2033462"/>
              <a:gd name="connsiteX36" fmla="*/ 0 w 2032406"/>
              <a:gd name="connsiteY36" fmla="*/ 1498047 h 2033462"/>
              <a:gd name="connsiteX37" fmla="*/ 0 w 2032406"/>
              <a:gd name="connsiteY37" fmla="*/ 1365814 h 2033462"/>
              <a:gd name="connsiteX38" fmla="*/ 0 w 2032406"/>
              <a:gd name="connsiteY38" fmla="*/ 1253881 h 2033462"/>
              <a:gd name="connsiteX39" fmla="*/ 0 w 2032406"/>
              <a:gd name="connsiteY39" fmla="*/ 1160557 h 2033462"/>
              <a:gd name="connsiteX40" fmla="*/ 0 w 2032406"/>
              <a:gd name="connsiteY40" fmla="*/ 1084150 h 2033462"/>
              <a:gd name="connsiteX41" fmla="*/ 0 w 2032406"/>
              <a:gd name="connsiteY41" fmla="*/ 1022968 h 2033462"/>
              <a:gd name="connsiteX42" fmla="*/ 0 w 2032406"/>
              <a:gd name="connsiteY42" fmla="*/ 975319 h 2033462"/>
              <a:gd name="connsiteX43" fmla="*/ 0 w 2032406"/>
              <a:gd name="connsiteY43" fmla="*/ 939512 h 2033462"/>
              <a:gd name="connsiteX44" fmla="*/ 0 w 2032406"/>
              <a:gd name="connsiteY44" fmla="*/ 913855 h 2033462"/>
              <a:gd name="connsiteX45" fmla="*/ 0 w 2032406"/>
              <a:gd name="connsiteY45" fmla="*/ 896656 h 2033462"/>
              <a:gd name="connsiteX46" fmla="*/ 0 w 2032406"/>
              <a:gd name="connsiteY46" fmla="*/ 880867 h 2033462"/>
              <a:gd name="connsiteX47" fmla="*/ 0 w 2032406"/>
              <a:gd name="connsiteY47" fmla="*/ 878611 h 2033462"/>
              <a:gd name="connsiteX48" fmla="*/ 1 w 2032406"/>
              <a:gd name="connsiteY48" fmla="*/ 878611 h 2033462"/>
              <a:gd name="connsiteX49" fmla="*/ 1 w 2032406"/>
              <a:gd name="connsiteY49" fmla="*/ 704814 h 2033462"/>
              <a:gd name="connsiteX50" fmla="*/ 1 w 2032406"/>
              <a:gd name="connsiteY50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032406" h="2033462">
                <a:moveTo>
                  <a:pt x="1" y="0"/>
                </a:moveTo>
                <a:cubicBezTo>
                  <a:pt x="1101857" y="44436"/>
                  <a:pt x="1987994" y="931034"/>
                  <a:pt x="2032406" y="2033462"/>
                </a:cubicBezTo>
                <a:lnTo>
                  <a:pt x="1913088" y="2033462"/>
                </a:lnTo>
                <a:lnTo>
                  <a:pt x="1801224" y="2033462"/>
                </a:lnTo>
                <a:lnTo>
                  <a:pt x="1598900" y="2033462"/>
                </a:lnTo>
                <a:lnTo>
                  <a:pt x="1423510" y="2033462"/>
                </a:lnTo>
                <a:lnTo>
                  <a:pt x="1273129" y="2033462"/>
                </a:lnTo>
                <a:lnTo>
                  <a:pt x="1154851" y="2033462"/>
                </a:lnTo>
                <a:lnTo>
                  <a:pt x="1145835" y="2033462"/>
                </a:lnTo>
                <a:lnTo>
                  <a:pt x="1039703" y="2033462"/>
                </a:lnTo>
                <a:lnTo>
                  <a:pt x="952809" y="2033462"/>
                </a:lnTo>
                <a:lnTo>
                  <a:pt x="951568" y="2033462"/>
                </a:lnTo>
                <a:lnTo>
                  <a:pt x="883230" y="2033462"/>
                </a:lnTo>
                <a:lnTo>
                  <a:pt x="829042" y="2033462"/>
                </a:lnTo>
                <a:lnTo>
                  <a:pt x="788321" y="2033462"/>
                </a:lnTo>
                <a:lnTo>
                  <a:pt x="773660" y="2033462"/>
                </a:lnTo>
                <a:lnTo>
                  <a:pt x="759142" y="2033462"/>
                </a:lnTo>
                <a:lnTo>
                  <a:pt x="739583" y="2033462"/>
                </a:lnTo>
                <a:lnTo>
                  <a:pt x="727720" y="2033462"/>
                </a:lnTo>
                <a:lnTo>
                  <a:pt x="721627" y="2033462"/>
                </a:lnTo>
                <a:lnTo>
                  <a:pt x="719062" y="2033462"/>
                </a:lnTo>
                <a:lnTo>
                  <a:pt x="619436" y="2033462"/>
                </a:lnTo>
                <a:lnTo>
                  <a:pt x="510400" y="2033462"/>
                </a:lnTo>
                <a:lnTo>
                  <a:pt x="414974" y="2033462"/>
                </a:lnTo>
                <a:lnTo>
                  <a:pt x="332251" y="2033462"/>
                </a:lnTo>
                <a:lnTo>
                  <a:pt x="261325" y="2033462"/>
                </a:lnTo>
                <a:lnTo>
                  <a:pt x="201287" y="2033462"/>
                </a:lnTo>
                <a:lnTo>
                  <a:pt x="151230" y="2033462"/>
                </a:lnTo>
                <a:lnTo>
                  <a:pt x="110246" y="2033462"/>
                </a:lnTo>
                <a:lnTo>
                  <a:pt x="77430" y="2033462"/>
                </a:lnTo>
                <a:lnTo>
                  <a:pt x="32666" y="2033462"/>
                </a:lnTo>
                <a:lnTo>
                  <a:pt x="9679" y="2033462"/>
                </a:lnTo>
                <a:lnTo>
                  <a:pt x="1210" y="2033462"/>
                </a:lnTo>
                <a:lnTo>
                  <a:pt x="0" y="2033462"/>
                </a:lnTo>
                <a:lnTo>
                  <a:pt x="0" y="1830179"/>
                </a:lnTo>
                <a:lnTo>
                  <a:pt x="0" y="1652271"/>
                </a:lnTo>
                <a:lnTo>
                  <a:pt x="0" y="1498047"/>
                </a:lnTo>
                <a:lnTo>
                  <a:pt x="0" y="1365814"/>
                </a:lnTo>
                <a:lnTo>
                  <a:pt x="0" y="1253881"/>
                </a:lnTo>
                <a:lnTo>
                  <a:pt x="0" y="1160557"/>
                </a:lnTo>
                <a:lnTo>
                  <a:pt x="0" y="1084150"/>
                </a:lnTo>
                <a:lnTo>
                  <a:pt x="0" y="1022968"/>
                </a:lnTo>
                <a:lnTo>
                  <a:pt x="0" y="975319"/>
                </a:lnTo>
                <a:lnTo>
                  <a:pt x="0" y="939512"/>
                </a:lnTo>
                <a:lnTo>
                  <a:pt x="0" y="913855"/>
                </a:lnTo>
                <a:lnTo>
                  <a:pt x="0" y="896656"/>
                </a:lnTo>
                <a:lnTo>
                  <a:pt x="0" y="880867"/>
                </a:lnTo>
                <a:lnTo>
                  <a:pt x="0" y="878611"/>
                </a:lnTo>
                <a:lnTo>
                  <a:pt x="1" y="878611"/>
                </a:lnTo>
                <a:lnTo>
                  <a:pt x="1" y="704814"/>
                </a:lnTo>
                <a:cubicBezTo>
                  <a:pt x="1" y="0"/>
                  <a:pt x="1" y="0"/>
                  <a:pt x="1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CA6AF4E-06FB-43C2-9760-D9F4B49E289E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3512769" y="3518447"/>
            <a:ext cx="2468880" cy="2468880"/>
          </a:xfrm>
          <a:custGeom>
            <a:avLst/>
            <a:gdLst>
              <a:gd name="connsiteX0" fmla="*/ 0 w 2032406"/>
              <a:gd name="connsiteY0" fmla="*/ 0 h 2033462"/>
              <a:gd name="connsiteX1" fmla="*/ 176167 w 2032406"/>
              <a:gd name="connsiteY1" fmla="*/ 0 h 2033462"/>
              <a:gd name="connsiteX2" fmla="*/ 335831 w 2032406"/>
              <a:gd name="connsiteY2" fmla="*/ 0 h 2033462"/>
              <a:gd name="connsiteX3" fmla="*/ 479804 w 2032406"/>
              <a:gd name="connsiteY3" fmla="*/ 0 h 2033462"/>
              <a:gd name="connsiteX4" fmla="*/ 608897 w 2032406"/>
              <a:gd name="connsiteY4" fmla="*/ 0 h 2033462"/>
              <a:gd name="connsiteX5" fmla="*/ 723922 w 2032406"/>
              <a:gd name="connsiteY5" fmla="*/ 0 h 2033462"/>
              <a:gd name="connsiteX6" fmla="*/ 825690 w 2032406"/>
              <a:gd name="connsiteY6" fmla="*/ 0 h 2033462"/>
              <a:gd name="connsiteX7" fmla="*/ 915013 w 2032406"/>
              <a:gd name="connsiteY7" fmla="*/ 0 h 2033462"/>
              <a:gd name="connsiteX8" fmla="*/ 992703 w 2032406"/>
              <a:gd name="connsiteY8" fmla="*/ 0 h 2033462"/>
              <a:gd name="connsiteX9" fmla="*/ 1078722 w 2032406"/>
              <a:gd name="connsiteY9" fmla="*/ 0 h 2033462"/>
              <a:gd name="connsiteX10" fmla="*/ 1079597 w 2032406"/>
              <a:gd name="connsiteY10" fmla="*/ 0 h 2033462"/>
              <a:gd name="connsiteX11" fmla="*/ 1149176 w 2032406"/>
              <a:gd name="connsiteY11" fmla="*/ 0 h 2033462"/>
              <a:gd name="connsiteX12" fmla="*/ 1203365 w 2032406"/>
              <a:gd name="connsiteY12" fmla="*/ 0 h 2033462"/>
              <a:gd name="connsiteX13" fmla="*/ 1244086 w 2032406"/>
              <a:gd name="connsiteY13" fmla="*/ 0 h 2033462"/>
              <a:gd name="connsiteX14" fmla="*/ 1273264 w 2032406"/>
              <a:gd name="connsiteY14" fmla="*/ 0 h 2033462"/>
              <a:gd name="connsiteX15" fmla="*/ 1292823 w 2032406"/>
              <a:gd name="connsiteY15" fmla="*/ 0 h 2033462"/>
              <a:gd name="connsiteX16" fmla="*/ 1304687 w 2032406"/>
              <a:gd name="connsiteY16" fmla="*/ 0 h 2033462"/>
              <a:gd name="connsiteX17" fmla="*/ 1310779 w 2032406"/>
              <a:gd name="connsiteY17" fmla="*/ 0 h 2033462"/>
              <a:gd name="connsiteX18" fmla="*/ 1313344 w 2032406"/>
              <a:gd name="connsiteY18" fmla="*/ 0 h 2033462"/>
              <a:gd name="connsiteX19" fmla="*/ 2032406 w 2032406"/>
              <a:gd name="connsiteY19" fmla="*/ 0 h 2033462"/>
              <a:gd name="connsiteX20" fmla="*/ 2032406 w 2032406"/>
              <a:gd name="connsiteY20" fmla="*/ 167873 h 2033462"/>
              <a:gd name="connsiteX21" fmla="*/ 2032406 w 2032406"/>
              <a:gd name="connsiteY21" fmla="*/ 314791 h 2033462"/>
              <a:gd name="connsiteX22" fmla="*/ 2032406 w 2032406"/>
              <a:gd name="connsiteY22" fmla="*/ 442150 h 2033462"/>
              <a:gd name="connsiteX23" fmla="*/ 2032406 w 2032406"/>
              <a:gd name="connsiteY23" fmla="*/ 551349 h 2033462"/>
              <a:gd name="connsiteX24" fmla="*/ 2032406 w 2032406"/>
              <a:gd name="connsiteY24" fmla="*/ 643784 h 2033462"/>
              <a:gd name="connsiteX25" fmla="*/ 2032406 w 2032406"/>
              <a:gd name="connsiteY25" fmla="*/ 720851 h 2033462"/>
              <a:gd name="connsiteX26" fmla="*/ 2032406 w 2032406"/>
              <a:gd name="connsiteY26" fmla="*/ 783949 h 2033462"/>
              <a:gd name="connsiteX27" fmla="*/ 2032406 w 2032406"/>
              <a:gd name="connsiteY27" fmla="*/ 834474 h 2033462"/>
              <a:gd name="connsiteX28" fmla="*/ 2032406 w 2032406"/>
              <a:gd name="connsiteY28" fmla="*/ 873823 h 2033462"/>
              <a:gd name="connsiteX29" fmla="*/ 2032406 w 2032406"/>
              <a:gd name="connsiteY29" fmla="*/ 903392 h 2033462"/>
              <a:gd name="connsiteX30" fmla="*/ 2032406 w 2032406"/>
              <a:gd name="connsiteY30" fmla="*/ 924580 h 2033462"/>
              <a:gd name="connsiteX31" fmla="*/ 2032406 w 2032406"/>
              <a:gd name="connsiteY31" fmla="*/ 938783 h 2033462"/>
              <a:gd name="connsiteX32" fmla="*/ 2032406 w 2032406"/>
              <a:gd name="connsiteY32" fmla="*/ 951822 h 2033462"/>
              <a:gd name="connsiteX33" fmla="*/ 2032406 w 2032406"/>
              <a:gd name="connsiteY33" fmla="*/ 953684 h 2033462"/>
              <a:gd name="connsiteX34" fmla="*/ 2032405 w 2032406"/>
              <a:gd name="connsiteY34" fmla="*/ 953684 h 2033462"/>
              <a:gd name="connsiteX35" fmla="*/ 2032405 w 2032406"/>
              <a:gd name="connsiteY35" fmla="*/ 1153167 h 2033462"/>
              <a:gd name="connsiteX36" fmla="*/ 2032405 w 2032406"/>
              <a:gd name="connsiteY36" fmla="*/ 2033462 h 2033462"/>
              <a:gd name="connsiteX37" fmla="*/ 0 w 2032406"/>
              <a:gd name="connsiteY37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32406" h="2033462">
                <a:moveTo>
                  <a:pt x="0" y="0"/>
                </a:moveTo>
                <a:lnTo>
                  <a:pt x="176167" y="0"/>
                </a:lnTo>
                <a:lnTo>
                  <a:pt x="335831" y="0"/>
                </a:lnTo>
                <a:lnTo>
                  <a:pt x="479804" y="0"/>
                </a:lnTo>
                <a:lnTo>
                  <a:pt x="608897" y="0"/>
                </a:lnTo>
                <a:lnTo>
                  <a:pt x="723922" y="0"/>
                </a:lnTo>
                <a:lnTo>
                  <a:pt x="825690" y="0"/>
                </a:lnTo>
                <a:lnTo>
                  <a:pt x="915013" y="0"/>
                </a:lnTo>
                <a:lnTo>
                  <a:pt x="992703" y="0"/>
                </a:lnTo>
                <a:lnTo>
                  <a:pt x="1078722" y="0"/>
                </a:lnTo>
                <a:lnTo>
                  <a:pt x="1079597" y="0"/>
                </a:lnTo>
                <a:lnTo>
                  <a:pt x="1149176" y="0"/>
                </a:lnTo>
                <a:lnTo>
                  <a:pt x="1203365" y="0"/>
                </a:lnTo>
                <a:lnTo>
                  <a:pt x="1244086" y="0"/>
                </a:lnTo>
                <a:lnTo>
                  <a:pt x="1273264" y="0"/>
                </a:lnTo>
                <a:lnTo>
                  <a:pt x="1292823" y="0"/>
                </a:lnTo>
                <a:lnTo>
                  <a:pt x="1304687" y="0"/>
                </a:lnTo>
                <a:lnTo>
                  <a:pt x="1310779" y="0"/>
                </a:lnTo>
                <a:lnTo>
                  <a:pt x="1313344" y="0"/>
                </a:lnTo>
                <a:lnTo>
                  <a:pt x="2032406" y="0"/>
                </a:lnTo>
                <a:lnTo>
                  <a:pt x="2032406" y="167873"/>
                </a:lnTo>
                <a:lnTo>
                  <a:pt x="2032406" y="314791"/>
                </a:lnTo>
                <a:lnTo>
                  <a:pt x="2032406" y="442150"/>
                </a:lnTo>
                <a:lnTo>
                  <a:pt x="2032406" y="551349"/>
                </a:lnTo>
                <a:lnTo>
                  <a:pt x="2032406" y="643784"/>
                </a:lnTo>
                <a:lnTo>
                  <a:pt x="2032406" y="720851"/>
                </a:lnTo>
                <a:lnTo>
                  <a:pt x="2032406" y="783949"/>
                </a:lnTo>
                <a:lnTo>
                  <a:pt x="2032406" y="834474"/>
                </a:lnTo>
                <a:lnTo>
                  <a:pt x="2032406" y="873823"/>
                </a:lnTo>
                <a:lnTo>
                  <a:pt x="2032406" y="903392"/>
                </a:lnTo>
                <a:lnTo>
                  <a:pt x="2032406" y="924580"/>
                </a:lnTo>
                <a:lnTo>
                  <a:pt x="2032406" y="938783"/>
                </a:lnTo>
                <a:lnTo>
                  <a:pt x="2032406" y="951822"/>
                </a:lnTo>
                <a:lnTo>
                  <a:pt x="2032406" y="953684"/>
                </a:lnTo>
                <a:lnTo>
                  <a:pt x="2032405" y="953684"/>
                </a:lnTo>
                <a:lnTo>
                  <a:pt x="2032405" y="1153167"/>
                </a:lnTo>
                <a:cubicBezTo>
                  <a:pt x="2032405" y="2033462"/>
                  <a:pt x="2032405" y="2033462"/>
                  <a:pt x="2032405" y="2033462"/>
                </a:cubicBezTo>
                <a:cubicBezTo>
                  <a:pt x="930549" y="1989026"/>
                  <a:pt x="44412" y="1102429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51767ED8-61AC-4894-A3A5-FADD6AC2BA32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6202312" y="3518447"/>
            <a:ext cx="2468880" cy="2468880"/>
          </a:xfrm>
          <a:custGeom>
            <a:avLst/>
            <a:gdLst>
              <a:gd name="connsiteX0" fmla="*/ 0 w 2032405"/>
              <a:gd name="connsiteY0" fmla="*/ 0 h 2033462"/>
              <a:gd name="connsiteX1" fmla="*/ 719061 w 2032405"/>
              <a:gd name="connsiteY1" fmla="*/ 0 h 2033462"/>
              <a:gd name="connsiteX2" fmla="*/ 999402 w 2032405"/>
              <a:gd name="connsiteY2" fmla="*/ 0 h 2033462"/>
              <a:gd name="connsiteX3" fmla="*/ 2032405 w 2032405"/>
              <a:gd name="connsiteY3" fmla="*/ 0 h 2033462"/>
              <a:gd name="connsiteX4" fmla="*/ 0 w 2032405"/>
              <a:gd name="connsiteY4" fmla="*/ 2033462 h 2033462"/>
              <a:gd name="connsiteX5" fmla="*/ 0 w 2032405"/>
              <a:gd name="connsiteY5" fmla="*/ 1040243 h 2033462"/>
              <a:gd name="connsiteX6" fmla="*/ 0 w 2032405"/>
              <a:gd name="connsiteY6" fmla="*/ 999402 h 2033462"/>
              <a:gd name="connsiteX7" fmla="*/ 0 w 2032405"/>
              <a:gd name="connsiteY7" fmla="*/ 953304 h 2033462"/>
              <a:gd name="connsiteX8" fmla="*/ 0 w 2032405"/>
              <a:gd name="connsiteY8" fmla="*/ 883689 h 2033462"/>
              <a:gd name="connsiteX9" fmla="*/ 0 w 2032405"/>
              <a:gd name="connsiteY9" fmla="*/ 829472 h 2033462"/>
              <a:gd name="connsiteX10" fmla="*/ 0 w 2032405"/>
              <a:gd name="connsiteY10" fmla="*/ 823482 h 2033462"/>
              <a:gd name="connsiteX11" fmla="*/ 0 w 2032405"/>
              <a:gd name="connsiteY11" fmla="*/ 788730 h 2033462"/>
              <a:gd name="connsiteX12" fmla="*/ 0 w 2032405"/>
              <a:gd name="connsiteY12" fmla="*/ 759536 h 2033462"/>
              <a:gd name="connsiteX13" fmla="*/ 0 w 2032405"/>
              <a:gd name="connsiteY13" fmla="*/ 739967 h 2033462"/>
              <a:gd name="connsiteX14" fmla="*/ 0 w 2032405"/>
              <a:gd name="connsiteY14" fmla="*/ 728097 h 2033462"/>
              <a:gd name="connsiteX15" fmla="*/ 0 w 2032405"/>
              <a:gd name="connsiteY15" fmla="*/ 722002 h 2033462"/>
              <a:gd name="connsiteX16" fmla="*/ 0 w 2032405"/>
              <a:gd name="connsiteY16" fmla="*/ 719435 h 2033462"/>
              <a:gd name="connsiteX17" fmla="*/ 0 w 2032405"/>
              <a:gd name="connsiteY17" fmla="*/ 669521 h 2033462"/>
              <a:gd name="connsiteX18" fmla="*/ 0 w 2032405"/>
              <a:gd name="connsiteY18" fmla="*/ 0 h 2033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32405" h="2033462">
                <a:moveTo>
                  <a:pt x="0" y="0"/>
                </a:moveTo>
                <a:lnTo>
                  <a:pt x="719061" y="0"/>
                </a:lnTo>
                <a:lnTo>
                  <a:pt x="999402" y="0"/>
                </a:lnTo>
                <a:lnTo>
                  <a:pt x="2032405" y="0"/>
                </a:lnTo>
                <a:cubicBezTo>
                  <a:pt x="1987993" y="1102429"/>
                  <a:pt x="1101856" y="1989026"/>
                  <a:pt x="0" y="2033462"/>
                </a:cubicBezTo>
                <a:cubicBezTo>
                  <a:pt x="0" y="1540702"/>
                  <a:pt x="0" y="1232727"/>
                  <a:pt x="0" y="1040243"/>
                </a:cubicBezTo>
                <a:lnTo>
                  <a:pt x="0" y="999402"/>
                </a:lnTo>
                <a:lnTo>
                  <a:pt x="0" y="953304"/>
                </a:lnTo>
                <a:lnTo>
                  <a:pt x="0" y="883689"/>
                </a:lnTo>
                <a:lnTo>
                  <a:pt x="0" y="829472"/>
                </a:lnTo>
                <a:lnTo>
                  <a:pt x="0" y="823482"/>
                </a:lnTo>
                <a:lnTo>
                  <a:pt x="0" y="788730"/>
                </a:lnTo>
                <a:lnTo>
                  <a:pt x="0" y="759536"/>
                </a:lnTo>
                <a:lnTo>
                  <a:pt x="0" y="739967"/>
                </a:lnTo>
                <a:lnTo>
                  <a:pt x="0" y="728097"/>
                </a:lnTo>
                <a:lnTo>
                  <a:pt x="0" y="722002"/>
                </a:lnTo>
                <a:lnTo>
                  <a:pt x="0" y="719435"/>
                </a:lnTo>
                <a:lnTo>
                  <a:pt x="0" y="669521"/>
                </a:lnTo>
                <a:cubicBezTo>
                  <a:pt x="0" y="0"/>
                  <a:pt x="0" y="0"/>
                  <a:pt x="0" y="0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buNone/>
              <a:defRPr sz="24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841994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31" grpId="0" animBg="1"/>
      <p:bldP spid="33" grpId="0" animBg="1"/>
    </p:bld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icture Placeholder 8">
            <a:extLst>
              <a:ext uri="{FF2B5EF4-FFF2-40B4-BE49-F238E27FC236}">
                <a16:creationId xmlns:a16="http://schemas.microsoft.com/office/drawing/2014/main" id="{E6C9BC3D-62A3-473C-834C-E3D324AC56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15840" y="3838644"/>
            <a:ext cx="2560320" cy="256032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8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F58703-A6BA-4846-ABE5-CC2BA80F7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5A09914D-6320-427A-B48D-684C5E00D8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6978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rvic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A2752BB-F2D1-4BD6-8EB2-988CC0EA64F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95800" y="1828800"/>
            <a:ext cx="3200400" cy="32004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gradFill flip="none" rotWithShape="1">
              <a:gsLst>
                <a:gs pos="0">
                  <a:schemeClr val="accent1"/>
                </a:gs>
                <a:gs pos="100000">
                  <a:schemeClr val="accent6"/>
                </a:gs>
              </a:gsLst>
              <a:lin ang="0" scaled="1"/>
              <a:tileRect/>
            </a:gradFill>
          </a:ln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8">
            <a:extLst>
              <a:ext uri="{FF2B5EF4-FFF2-40B4-BE49-F238E27FC236}">
                <a16:creationId xmlns:a16="http://schemas.microsoft.com/office/drawing/2014/main" id="{86CCFE5E-4465-478F-AD56-3075ADA085A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59575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1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6" name="Picture Placeholder 8">
            <a:extLst>
              <a:ext uri="{FF2B5EF4-FFF2-40B4-BE49-F238E27FC236}">
                <a16:creationId xmlns:a16="http://schemas.microsoft.com/office/drawing/2014/main" id="{9AF4D747-5049-455A-821A-26743DF45B9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64360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2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F54EE46D-6F7C-48A1-9B53-A0F9B48B882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575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3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7063917B-42F6-4602-8015-828D2A65B3E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211403" y="659275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6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D734A5F4-670F-499D-9275-514984F0622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76795" y="2743200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5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8">
            <a:extLst>
              <a:ext uri="{FF2B5EF4-FFF2-40B4-BE49-F238E27FC236}">
                <a16:creationId xmlns:a16="http://schemas.microsoft.com/office/drawing/2014/main" id="{F91236F8-7084-49E3-AC85-8EB80F97C98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11403" y="4819649"/>
            <a:ext cx="1371600" cy="137160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solidFill>
              <a:schemeClr val="accent4"/>
            </a:solidFill>
          </a:ln>
        </p:spPr>
        <p:txBody>
          <a:bodyPr anchor="ctr"/>
          <a:lstStyle>
            <a:lvl1pPr algn="ctr">
              <a:buNone/>
              <a:defRPr sz="1400"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93681158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047999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2951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37903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1927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 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D48610BC-16D8-4FC8-8F41-D980AE3077C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2A9E646E-AB96-44BA-B223-4263DB52642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051048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6C695DD6-1C52-4BBB-BD4A-875BD44DAB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3044952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72078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Image Timelin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B720225-28A9-4E8C-971E-186E8AD47C2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5076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5DF77074-9E02-4EDE-ADEC-20BB7226C1F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479224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6CA2167E-9435-4A6A-BEAE-A1AC5A5D336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3372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49A2505A-688A-4995-8380-650E617030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67520" y="1711627"/>
            <a:ext cx="2468880" cy="358444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45009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indma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76D70E-DE48-4DEB-92C2-6249ADB467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64480" y="424742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F706EF86-1F6B-49EF-AAC0-7CED34C400B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64480" y="4970218"/>
            <a:ext cx="1463040" cy="1463040"/>
          </a:xfrm>
          <a:prstGeom prst="ellipse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ln w="63500">
            <a:noFill/>
          </a:ln>
        </p:spPr>
        <p:txBody>
          <a:bodyPr anchor="ctr"/>
          <a:lstStyle>
            <a:lvl1pPr algn="ctr">
              <a:buNone/>
              <a:defRPr sz="1200"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2730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ntt Chart -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E9CAA70-475F-4852-9832-842B7F6A1A1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64984" y="256478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5CFD7B86-D2C3-4737-8CDD-1C0EB569FC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64984" y="3182879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042AF60C-CF1E-40A9-8D3D-BCBF81728CE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63707" y="3819583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5FB262FE-4934-444B-B452-00C7428688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63707" y="4437677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834D1F36-D1A2-447C-A696-225A8C9F5A7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62430" y="5074381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F5BD4EF0-8E44-4D39-8700-E3450791012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2430" y="5692475"/>
            <a:ext cx="457200" cy="45720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6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3903730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antt Chart -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80655835-718E-45C2-8118-17DAB95011E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037080" y="265903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19F13BC-EE52-4722-B4E1-E89554DB104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28788" y="329452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07D1E21B-3D6E-4689-B332-96A15BF63FF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557014" y="398079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9E0A6D63-1689-45D1-B9D4-902BE8A3CF0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022427" y="4616617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1" name="Picture Placeholder 16">
            <a:extLst>
              <a:ext uri="{FF2B5EF4-FFF2-40B4-BE49-F238E27FC236}">
                <a16:creationId xmlns:a16="http://schemas.microsoft.com/office/drawing/2014/main" id="{4A32DFA3-9DE7-4302-8E4C-7D3FD185018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557014" y="5265712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2" name="Picture Placeholder 16">
            <a:extLst>
              <a:ext uri="{FF2B5EF4-FFF2-40B4-BE49-F238E27FC236}">
                <a16:creationId xmlns:a16="http://schemas.microsoft.com/office/drawing/2014/main" id="{B11257A7-82E3-431F-BFD0-AB7EE11FA62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052446" y="5901841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3" name="Picture Placeholder 16">
            <a:extLst>
              <a:ext uri="{FF2B5EF4-FFF2-40B4-BE49-F238E27FC236}">
                <a16:creationId xmlns:a16="http://schemas.microsoft.com/office/drawing/2014/main" id="{01113949-4675-469F-BAF8-BEF3EA355F9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7139776" y="2633578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4" name="Picture Placeholder 16">
            <a:extLst>
              <a:ext uri="{FF2B5EF4-FFF2-40B4-BE49-F238E27FC236}">
                <a16:creationId xmlns:a16="http://schemas.microsoft.com/office/drawing/2014/main" id="{BDC82B4A-B69B-4D78-BF33-5F81B270795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732746" y="5923826"/>
            <a:ext cx="365760" cy="365760"/>
          </a:xfrm>
          <a:prstGeom prst="round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buNone/>
              <a:defRPr sz="400"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282803079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F071F2C-7A73-45F5-A9A4-65C7C6F73B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140C2DD2-CCDF-4E20-BAE0-355D6473E54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30001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B77FEE23-A1F6-4E29-A9EE-8DC9D944C1E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0"/>
            <a:ext cx="4648199" cy="68580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MY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0374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Show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488E842-1C8B-4BF0-A4DA-43AB20E91B3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1</a:t>
            </a:r>
          </a:p>
        </p:txBody>
      </p:sp>
    </p:spTree>
    <p:extLst>
      <p:ext uri="{BB962C8B-B14F-4D97-AF65-F5344CB8AC3E}">
        <p14:creationId xmlns:p14="http://schemas.microsoft.com/office/powerpoint/2010/main" val="23750496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Show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3FBFB565-E4FB-4183-8BD5-1DDA64C8564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2</a:t>
            </a:r>
          </a:p>
        </p:txBody>
      </p:sp>
    </p:spTree>
    <p:extLst>
      <p:ext uri="{BB962C8B-B14F-4D97-AF65-F5344CB8AC3E}">
        <p14:creationId xmlns:p14="http://schemas.microsoft.com/office/powerpoint/2010/main" val="2267145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SlideShow with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3512BF1A-CC10-47E9-BE8D-12E832DCF76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68420" y="1561171"/>
            <a:ext cx="6628658" cy="2810108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MY" dirty="0"/>
              <a:t>Image 3</a:t>
            </a:r>
          </a:p>
        </p:txBody>
      </p:sp>
    </p:spTree>
    <p:extLst>
      <p:ext uri="{BB962C8B-B14F-4D97-AF65-F5344CB8AC3E}">
        <p14:creationId xmlns:p14="http://schemas.microsoft.com/office/powerpoint/2010/main" val="936396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metric Presentation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41066C-5C2C-4794-8102-70BFABC2142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977303" y="201399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8D09264-4F26-4686-827F-066EC40A719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403400" y="0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CFD24C28-4614-45BA-923A-5AE2E2F2B1E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51206" y="4080068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CB8503F0-F783-4DD2-B0EE-81FA5C4EBE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42023" y="3978016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115F06F-57F6-4977-BA09-959FC09066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068120" y="1964022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313E2ACE-3423-4F7E-B1E8-6DB25A790B93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32840" y="3928044"/>
            <a:ext cx="1900800" cy="4136400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OffAxis1Top">
              <a:rot lat="19800000" lon="3000000" rev="1800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5692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5" grpId="0" animBg="1"/>
    </p:bld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metric Presentation Mocku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DA492BA-835A-4C30-B369-15F9B72A6C3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3089508" y="86618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D6A998C-36B0-4D52-AC97-9EF0D0790EF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949092" y="-157221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37FCC01B-F57C-4CED-8B66-774C8EF4B0F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28109" y="328934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EA759D98-4A63-4D2D-9141-32C82CA4ECE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28108" y="60210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9" name="Picture Placeholder 5">
            <a:extLst>
              <a:ext uri="{FF2B5EF4-FFF2-40B4-BE49-F238E27FC236}">
                <a16:creationId xmlns:a16="http://schemas.microsoft.com/office/drawing/2014/main" id="{C97F9190-4E95-4893-A786-2D22CF5E6C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089508" y="-183629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0" name="Picture Placeholder 5">
            <a:extLst>
              <a:ext uri="{FF2B5EF4-FFF2-40B4-BE49-F238E27FC236}">
                <a16:creationId xmlns:a16="http://schemas.microsoft.com/office/drawing/2014/main" id="{44CB2295-81B8-445D-9954-ED08D185FC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1166709" y="3025267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58E25EA4-95CE-4A60-B95B-2099E283076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1166708" y="338032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41C8BBA-18FD-42A4-BE82-6EA96938A0E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128108" y="-2100368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EC28FD6B-085B-4F6F-94F7-510BF6086EF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166708" y="-2349203"/>
            <a:ext cx="235538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70460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586B0A44-C28F-4A11-8B5D-8E3838A090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71728"/>
            <a:ext cx="10515600" cy="886732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your main title here</a:t>
            </a:r>
            <a:endParaRPr lang="en-MY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5C18F5C-6002-4930-B5D3-8193C946F9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1051062"/>
            <a:ext cx="9144000" cy="4365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Insert your awesome subtitle here</a:t>
            </a:r>
            <a:endParaRPr lang="en-MY" dirty="0"/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B18C9AA-5E16-4E82-AA22-93FC74D7BE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70332" y="2290071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DDFB03F-5FF2-461F-95DB-579F3F20C3A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870332" y="169860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AAE0E113-F0E5-43E6-85E3-3F76CE56A7E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870332" y="110713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C5FE9AC4-EC69-4B6D-964B-CC4BE54D7A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870332" y="515662"/>
            <a:ext cx="2858303" cy="5125635"/>
          </a:xfrm>
          <a:prstGeom prst="rect">
            <a:avLst/>
          </a:pr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effectLst>
            <a:outerShdw blurRad="317500" dist="254000" dir="9000000" sx="102000" sy="102000" algn="ctr" rotWithShape="0">
              <a:prstClr val="black">
                <a:alpha val="20000"/>
              </a:prstClr>
            </a:outerShdw>
          </a:effectLst>
          <a:scene3d>
            <a:camera prst="isometricTopUp"/>
            <a:lightRig rig="threePt" dir="t"/>
          </a:scene3d>
          <a:sp3d extrusionH="127000"/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</a:t>
            </a:r>
            <a:r>
              <a:rPr lang="en-MY" dirty="0" err="1"/>
              <a:t>nsert</a:t>
            </a:r>
            <a:r>
              <a:rPr lang="en-MY" dirty="0"/>
              <a:t>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91157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ne Isometric Presentation Mocku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2">
            <a:extLst>
              <a:ext uri="{FF2B5EF4-FFF2-40B4-BE49-F238E27FC236}">
                <a16:creationId xmlns:a16="http://schemas.microsoft.com/office/drawing/2014/main" id="{2B705F24-7492-49E9-8F57-D9C0916A791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412304" y="173981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561C124B-FD17-451F-8B21-36D8B1756CA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60316" y="37620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A8B205A5-8305-4108-890E-CC3289BC6DB2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62906" y="-1000742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AF313397-A9C0-4FC5-968A-7B29F341972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719040" y="3027964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isometricBottomDown">
              <a:rot lat="1967869" lon="19416000" rev="1824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95364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animBg="1"/>
      <p:bldP spid="21" grpId="0" animBg="1"/>
      <p:bldP spid="23" grpId="0" animBg="1"/>
    </p:bld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ne Isometric Presentation Mocku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2">
            <a:extLst>
              <a:ext uri="{FF2B5EF4-FFF2-40B4-BE49-F238E27FC236}">
                <a16:creationId xmlns:a16="http://schemas.microsoft.com/office/drawing/2014/main" id="{C4F71C5B-A596-43BA-BA96-7A19518C4BAD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293532" y="843358"/>
            <a:ext cx="2109494" cy="47023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5" name="Picture Placeholder 22">
            <a:extLst>
              <a:ext uri="{FF2B5EF4-FFF2-40B4-BE49-F238E27FC236}">
                <a16:creationId xmlns:a16="http://schemas.microsoft.com/office/drawing/2014/main" id="{9D90788A-5F90-4E09-8BCD-A30AEF606198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8384886" y="3527942"/>
            <a:ext cx="2109494" cy="47023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6" name="Picture Placeholder 22">
            <a:extLst>
              <a:ext uri="{FF2B5EF4-FFF2-40B4-BE49-F238E27FC236}">
                <a16:creationId xmlns:a16="http://schemas.microsoft.com/office/drawing/2014/main" id="{F0A314DE-F0A8-428B-BCB3-6ED6A5EE2A96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3889176" y="-4514792"/>
            <a:ext cx="2109494" cy="47023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BAE12924-B2A6-46BB-AABA-EBDD6752FC65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202178" y="-1830208"/>
            <a:ext cx="2109494" cy="47023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8" name="Picture Placeholder 22">
            <a:extLst>
              <a:ext uri="{FF2B5EF4-FFF2-40B4-BE49-F238E27FC236}">
                <a16:creationId xmlns:a16="http://schemas.microsoft.com/office/drawing/2014/main" id="{A22CA59E-8703-4CA7-85E8-47D357D79B3C}"/>
              </a:ext>
            </a:extLst>
          </p:cNvPr>
          <p:cNvSpPr>
            <a:spLocks noGrp="1" noChangeAspect="1"/>
          </p:cNvSpPr>
          <p:nvPr>
            <p:ph type="pic" sz="quarter" idx="25" hasCustomPrompt="1"/>
          </p:nvPr>
        </p:nvSpPr>
        <p:spPr>
          <a:xfrm>
            <a:off x="8543016" y="6743813"/>
            <a:ext cx="2109494" cy="47023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19" name="Picture Placeholder 22">
            <a:extLst>
              <a:ext uri="{FF2B5EF4-FFF2-40B4-BE49-F238E27FC236}">
                <a16:creationId xmlns:a16="http://schemas.microsoft.com/office/drawing/2014/main" id="{2CFF5B8E-1105-4C38-8020-59F7AC1A1B46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4372597" y="3960287"/>
            <a:ext cx="2109494" cy="47023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0" name="Picture Placeholder 22">
            <a:extLst>
              <a:ext uri="{FF2B5EF4-FFF2-40B4-BE49-F238E27FC236}">
                <a16:creationId xmlns:a16="http://schemas.microsoft.com/office/drawing/2014/main" id="{F54F8A3F-258B-40E9-96FF-8FF0E7B0CDE5}"/>
              </a:ext>
            </a:extLst>
          </p:cNvPr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202178" y="1176761"/>
            <a:ext cx="2109494" cy="47023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1" name="Picture Placeholder 22">
            <a:extLst>
              <a:ext uri="{FF2B5EF4-FFF2-40B4-BE49-F238E27FC236}">
                <a16:creationId xmlns:a16="http://schemas.microsoft.com/office/drawing/2014/main" id="{19FCBDB8-5296-425D-B235-430EC56B7F48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-3968241" y="-1606765"/>
            <a:ext cx="2109494" cy="47023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2" name="Picture Placeholder 22">
            <a:extLst>
              <a:ext uri="{FF2B5EF4-FFF2-40B4-BE49-F238E27FC236}">
                <a16:creationId xmlns:a16="http://schemas.microsoft.com/office/drawing/2014/main" id="{BD248382-85FB-42FC-9ABF-E54AFE225008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15829107" y="5617694"/>
            <a:ext cx="2109494" cy="47023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091BA853-4E51-44C9-9428-8F85B95F93EF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11658688" y="2834168"/>
            <a:ext cx="2109494" cy="47023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BF0ED79B-B8AF-4934-AE37-9D2AAF5CEE6E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7488269" y="50642"/>
            <a:ext cx="2109494" cy="47023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F0306634-1CDC-400A-B481-C8D77CD21A24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317850" y="-2732884"/>
            <a:ext cx="2109494" cy="47023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056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4000" decel="4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7.40741E-7 L 0.49649 0.5861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8" y="29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4000" decel="4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0.49648 0.5861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8" y="2930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4000" decel="4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0.49648 0.5861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8" y="2930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4000" decel="4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07407E-6 L 0.49649 0.58611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18" y="2930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4000" decel="4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48737 -0.5757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2879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4000" decel="4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48737 -0.57569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2879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4000" decel="4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48737 -0.57569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2" y="-2879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4000" decel="4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81481E-6 L -0.48737 -0.57569 " pathEditMode="relative" rAng="0" ptsTypes="AA">
                                      <p:cBhvr>
                                        <p:cTn id="2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62" y="-2877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repeatCount="indefinite" accel="54000" decel="4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-0.48737 -0.5757 " pathEditMode="relative" rAng="0" ptsTypes="AA">
                                      <p:cBhvr>
                                        <p:cTn id="22" dur="5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2879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repeatCount="indefinite" accel="54000" decel="4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-0.48737 -0.5757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2879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repeatCount="indefinite" accel="54000" decel="4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48737 -0.57569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2879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repeatCount="indefinite" accel="54000" decel="46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-0.48737 -0.57569 " pathEditMode="relative" rAng="0" ptsTypes="AA">
                                      <p:cBhvr>
                                        <p:cTn id="2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75" y="-28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hone Isometric Presentation Mocku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22">
            <a:extLst>
              <a:ext uri="{FF2B5EF4-FFF2-40B4-BE49-F238E27FC236}">
                <a16:creationId xmlns:a16="http://schemas.microsoft.com/office/drawing/2014/main" id="{76DE6B5A-5EB0-455E-A806-53FA7B1C07CC}"/>
              </a:ext>
            </a:extLst>
          </p:cNvPr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445043" y="-1715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58" name="Picture Placeholder 22">
            <a:extLst>
              <a:ext uri="{FF2B5EF4-FFF2-40B4-BE49-F238E27FC236}">
                <a16:creationId xmlns:a16="http://schemas.microsoft.com/office/drawing/2014/main" id="{90FCB97C-6BF3-4A42-8CBB-0DF7BF3026C9}"/>
              </a:ext>
            </a:extLst>
          </p:cNvPr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-1635717" y="-4210127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0" name="Picture Placeholder 22">
            <a:extLst>
              <a:ext uri="{FF2B5EF4-FFF2-40B4-BE49-F238E27FC236}">
                <a16:creationId xmlns:a16="http://schemas.microsoft.com/office/drawing/2014/main" id="{124C0FF9-289E-4496-92B9-190E32702D8E}"/>
              </a:ext>
            </a:extLst>
          </p:cNvPr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10495323" y="3943273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68" name="Picture Placeholder 22">
            <a:extLst>
              <a:ext uri="{FF2B5EF4-FFF2-40B4-BE49-F238E27FC236}">
                <a16:creationId xmlns:a16="http://schemas.microsoft.com/office/drawing/2014/main" id="{7E055C06-9C8F-4A17-AA18-775B5FB9ACDD}"/>
              </a:ext>
            </a:extLst>
          </p:cNvPr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10323809" y="-6858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0" name="Picture Placeholder 22">
            <a:extLst>
              <a:ext uri="{FF2B5EF4-FFF2-40B4-BE49-F238E27FC236}">
                <a16:creationId xmlns:a16="http://schemas.microsoft.com/office/drawing/2014/main" id="{3C36A0E5-BBE2-4C87-8A23-DD1FF018C79E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4243049" y="-47244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2" name="Picture Placeholder 22">
            <a:extLst>
              <a:ext uri="{FF2B5EF4-FFF2-40B4-BE49-F238E27FC236}">
                <a16:creationId xmlns:a16="http://schemas.microsoft.com/office/drawing/2014/main" id="{7A3F440A-1BD1-46EB-8601-F14AC2F706F7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6374089" y="3429000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4" name="Picture Placeholder 22">
            <a:extLst>
              <a:ext uri="{FF2B5EF4-FFF2-40B4-BE49-F238E27FC236}">
                <a16:creationId xmlns:a16="http://schemas.microsoft.com/office/drawing/2014/main" id="{5FE632C7-A989-4083-B7E6-E630FB76C44E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>
          <a:xfrm>
            <a:off x="4243049" y="39585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6" name="Picture Placeholder 22">
            <a:extLst>
              <a:ext uri="{FF2B5EF4-FFF2-40B4-BE49-F238E27FC236}">
                <a16:creationId xmlns:a16="http://schemas.microsoft.com/office/drawing/2014/main" id="{B4460ECD-B3DA-430C-8E09-86C63DB4CA9F}"/>
              </a:ext>
            </a:extLst>
          </p:cNvPr>
          <p:cNvSpPr>
            <a:spLocks noGrp="1" noChangeAspect="1"/>
          </p:cNvSpPr>
          <p:nvPr>
            <p:ph type="pic" sz="quarter" idx="22" hasCustomPrompt="1"/>
          </p:nvPr>
        </p:nvSpPr>
        <p:spPr>
          <a:xfrm>
            <a:off x="-1837711" y="-80088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  <p:sp>
        <p:nvSpPr>
          <p:cNvPr id="78" name="Picture Placeholder 22">
            <a:extLst>
              <a:ext uri="{FF2B5EF4-FFF2-40B4-BE49-F238E27FC236}">
                <a16:creationId xmlns:a16="http://schemas.microsoft.com/office/drawing/2014/main" id="{4ED75CF5-9F3D-4B85-BABF-42542AD3AC10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293329" y="8073312"/>
            <a:ext cx="3271434" cy="729249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854300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8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8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decel="10000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8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8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8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8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8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58" grpId="0" animBg="1"/>
      <p:bldP spid="60" grpId="0" animBg="1"/>
      <p:bldP spid="68" grpId="0" animBg="1"/>
      <p:bldP spid="70" grpId="0" animBg="1"/>
      <p:bldP spid="72" grpId="0" animBg="1"/>
      <p:bldP spid="74" grpId="0" animBg="1"/>
      <p:bldP spid="76" grpId="0" animBg="1"/>
      <p:bldP spid="78" grpId="0" animBg="1"/>
    </p:bld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ne Isometric Presentation Mocku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2">
            <a:extLst>
              <a:ext uri="{FF2B5EF4-FFF2-40B4-BE49-F238E27FC236}">
                <a16:creationId xmlns:a16="http://schemas.microsoft.com/office/drawing/2014/main" id="{2128B0F3-56DD-4FAC-919C-D612594F17B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02173" y="1143000"/>
            <a:ext cx="2103841" cy="4689762"/>
          </a:xfrm>
          <a:custGeom>
            <a:avLst/>
            <a:gdLst>
              <a:gd name="connsiteX0" fmla="*/ 540818 w 3856038"/>
              <a:gd name="connsiteY0" fmla="*/ 33 h 8234879"/>
              <a:gd name="connsiteX1" fmla="*/ 790982 w 3856038"/>
              <a:gd name="connsiteY1" fmla="*/ 4667 h 8234879"/>
              <a:gd name="connsiteX2" fmla="*/ 845532 w 3856038"/>
              <a:gd name="connsiteY2" fmla="*/ 82184 h 8234879"/>
              <a:gd name="connsiteX3" fmla="*/ 937586 w 3856038"/>
              <a:gd name="connsiteY3" fmla="*/ 281030 h 8234879"/>
              <a:gd name="connsiteX4" fmla="*/ 1070554 w 3856038"/>
              <a:gd name="connsiteY4" fmla="*/ 328214 h 8234879"/>
              <a:gd name="connsiteX5" fmla="*/ 2754800 w 3856038"/>
              <a:gd name="connsiteY5" fmla="*/ 324844 h 8234879"/>
              <a:gd name="connsiteX6" fmla="*/ 3000278 w 3856038"/>
              <a:gd name="connsiteY6" fmla="*/ 115886 h 8234879"/>
              <a:gd name="connsiteX7" fmla="*/ 3133244 w 3856038"/>
              <a:gd name="connsiteY7" fmla="*/ 4667 h 8234879"/>
              <a:gd name="connsiteX8" fmla="*/ 3515098 w 3856038"/>
              <a:gd name="connsiteY8" fmla="*/ 14778 h 8234879"/>
              <a:gd name="connsiteX9" fmla="*/ 3842400 w 3856038"/>
              <a:gd name="connsiteY9" fmla="*/ 318103 h 8234879"/>
              <a:gd name="connsiteX10" fmla="*/ 3856038 w 3856038"/>
              <a:gd name="connsiteY10" fmla="*/ 486617 h 8234879"/>
              <a:gd name="connsiteX11" fmla="*/ 3856038 w 3856038"/>
              <a:gd name="connsiteY11" fmla="*/ 7749560 h 8234879"/>
              <a:gd name="connsiteX12" fmla="*/ 3821944 w 3856038"/>
              <a:gd name="connsiteY12" fmla="*/ 7995590 h 8234879"/>
              <a:gd name="connsiteX13" fmla="*/ 3634426 w 3856038"/>
              <a:gd name="connsiteY13" fmla="*/ 8194436 h 8234879"/>
              <a:gd name="connsiteX14" fmla="*/ 3378722 w 3856038"/>
              <a:gd name="connsiteY14" fmla="*/ 8234879 h 8234879"/>
              <a:gd name="connsiteX15" fmla="*/ 470498 w 3856038"/>
              <a:gd name="connsiteY15" fmla="*/ 8234879 h 8234879"/>
              <a:gd name="connsiteX16" fmla="*/ 279571 w 3856038"/>
              <a:gd name="connsiteY16" fmla="*/ 8214658 h 8234879"/>
              <a:gd name="connsiteX17" fmla="*/ 10228 w 3856038"/>
              <a:gd name="connsiteY17" fmla="*/ 7897852 h 8234879"/>
              <a:gd name="connsiteX18" fmla="*/ 0 w 3856038"/>
              <a:gd name="connsiteY18" fmla="*/ 7709116 h 8234879"/>
              <a:gd name="connsiteX19" fmla="*/ 0 w 3856038"/>
              <a:gd name="connsiteY19" fmla="*/ 4109662 h 8234879"/>
              <a:gd name="connsiteX20" fmla="*/ 0 w 3856038"/>
              <a:gd name="connsiteY20" fmla="*/ 513579 h 8234879"/>
              <a:gd name="connsiteX21" fmla="*/ 40913 w 3856038"/>
              <a:gd name="connsiteY21" fmla="*/ 220365 h 8234879"/>
              <a:gd name="connsiteX22" fmla="*/ 293209 w 3856038"/>
              <a:gd name="connsiteY22" fmla="*/ 18149 h 8234879"/>
              <a:gd name="connsiteX23" fmla="*/ 540818 w 3856038"/>
              <a:gd name="connsiteY23" fmla="*/ 33 h 8234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856038" h="8234879">
                <a:moveTo>
                  <a:pt x="540818" y="33"/>
                </a:moveTo>
                <a:cubicBezTo>
                  <a:pt x="623922" y="455"/>
                  <a:pt x="707452" y="4667"/>
                  <a:pt x="790982" y="4667"/>
                </a:cubicBezTo>
                <a:cubicBezTo>
                  <a:pt x="842124" y="4667"/>
                  <a:pt x="842124" y="45111"/>
                  <a:pt x="845532" y="82184"/>
                </a:cubicBezTo>
                <a:cubicBezTo>
                  <a:pt x="855760" y="159700"/>
                  <a:pt x="862580" y="233846"/>
                  <a:pt x="937586" y="281030"/>
                </a:cubicBezTo>
                <a:cubicBezTo>
                  <a:pt x="978500" y="307992"/>
                  <a:pt x="1019412" y="328214"/>
                  <a:pt x="1070554" y="328214"/>
                </a:cubicBezTo>
                <a:cubicBezTo>
                  <a:pt x="1633106" y="324844"/>
                  <a:pt x="2192248" y="328214"/>
                  <a:pt x="2754800" y="324844"/>
                </a:cubicBezTo>
                <a:cubicBezTo>
                  <a:pt x="2908224" y="324844"/>
                  <a:pt x="2976412" y="264179"/>
                  <a:pt x="3000278" y="115886"/>
                </a:cubicBezTo>
                <a:cubicBezTo>
                  <a:pt x="3020734" y="4667"/>
                  <a:pt x="3020734" y="1297"/>
                  <a:pt x="3133244" y="4667"/>
                </a:cubicBezTo>
                <a:cubicBezTo>
                  <a:pt x="3259392" y="4667"/>
                  <a:pt x="3385540" y="-2073"/>
                  <a:pt x="3515098" y="14778"/>
                </a:cubicBezTo>
                <a:cubicBezTo>
                  <a:pt x="3702614" y="35000"/>
                  <a:pt x="3811716" y="132738"/>
                  <a:pt x="3842400" y="318103"/>
                </a:cubicBezTo>
                <a:cubicBezTo>
                  <a:pt x="3849220" y="372027"/>
                  <a:pt x="3856038" y="429322"/>
                  <a:pt x="3856038" y="486617"/>
                </a:cubicBezTo>
                <a:cubicBezTo>
                  <a:pt x="3856038" y="2906474"/>
                  <a:pt x="3856038" y="5326332"/>
                  <a:pt x="3856038" y="7749560"/>
                </a:cubicBezTo>
                <a:cubicBezTo>
                  <a:pt x="3856038" y="7833816"/>
                  <a:pt x="3845810" y="7914703"/>
                  <a:pt x="3821944" y="7995590"/>
                </a:cubicBezTo>
                <a:cubicBezTo>
                  <a:pt x="3794668" y="8093328"/>
                  <a:pt x="3729890" y="8157362"/>
                  <a:pt x="3634426" y="8194436"/>
                </a:cubicBezTo>
                <a:cubicBezTo>
                  <a:pt x="3552602" y="8224768"/>
                  <a:pt x="3467366" y="8234879"/>
                  <a:pt x="3378722" y="8234879"/>
                </a:cubicBezTo>
                <a:cubicBezTo>
                  <a:pt x="2410450" y="8234879"/>
                  <a:pt x="1438770" y="8234879"/>
                  <a:pt x="470498" y="8234879"/>
                </a:cubicBezTo>
                <a:cubicBezTo>
                  <a:pt x="405719" y="8234879"/>
                  <a:pt x="340941" y="8231508"/>
                  <a:pt x="279571" y="8214658"/>
                </a:cubicBezTo>
                <a:cubicBezTo>
                  <a:pt x="115920" y="8170844"/>
                  <a:pt x="30685" y="8062995"/>
                  <a:pt x="10228" y="7897852"/>
                </a:cubicBezTo>
                <a:cubicBezTo>
                  <a:pt x="3409" y="7833816"/>
                  <a:pt x="0" y="7773152"/>
                  <a:pt x="0" y="7709116"/>
                </a:cubicBezTo>
                <a:cubicBezTo>
                  <a:pt x="0" y="6509298"/>
                  <a:pt x="0" y="5309480"/>
                  <a:pt x="0" y="4109662"/>
                </a:cubicBezTo>
                <a:cubicBezTo>
                  <a:pt x="0" y="2909845"/>
                  <a:pt x="0" y="1713397"/>
                  <a:pt x="0" y="513579"/>
                </a:cubicBezTo>
                <a:cubicBezTo>
                  <a:pt x="0" y="412471"/>
                  <a:pt x="0" y="314733"/>
                  <a:pt x="40913" y="220365"/>
                </a:cubicBezTo>
                <a:cubicBezTo>
                  <a:pt x="88645" y="105775"/>
                  <a:pt x="173880" y="41741"/>
                  <a:pt x="293209" y="18149"/>
                </a:cubicBezTo>
                <a:cubicBezTo>
                  <a:pt x="375035" y="2982"/>
                  <a:pt x="457713" y="-388"/>
                  <a:pt x="540818" y="33"/>
                </a:cubicBezTo>
                <a:close/>
              </a:path>
            </a:pathLst>
          </a:custGeom>
          <a:pattFill prst="wdDnDiag">
            <a:fgClr>
              <a:schemeClr val="tx1">
                <a:lumMod val="25000"/>
                <a:lumOff val="75000"/>
              </a:schemeClr>
            </a:fgClr>
            <a:bgClr>
              <a:schemeClr val="bg1"/>
            </a:bgClr>
          </a:pattFill>
          <a:scene3d>
            <a:camera prst="orthographicFront">
              <a:rot lat="19632000" lon="19416000" rev="3360000"/>
            </a:camera>
            <a:lightRig rig="threePt" dir="t"/>
          </a:scene3d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US" dirty="0"/>
              <a:t>Insert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4842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53" Type="http://schemas.openxmlformats.org/officeDocument/2006/relationships/slideLayout" Target="../slideLayouts/slideLayout53.xml"/><Relationship Id="rId74" Type="http://schemas.openxmlformats.org/officeDocument/2006/relationships/slideLayout" Target="../slideLayouts/slideLayout74.xml"/><Relationship Id="rId128" Type="http://schemas.openxmlformats.org/officeDocument/2006/relationships/slideLayout" Target="../slideLayouts/slideLayout128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81" Type="http://schemas.openxmlformats.org/officeDocument/2006/relationships/slideLayout" Target="../slideLayouts/slideLayout181.xml"/><Relationship Id="rId22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3.xml"/><Relationship Id="rId64" Type="http://schemas.openxmlformats.org/officeDocument/2006/relationships/slideLayout" Target="../slideLayouts/slideLayout64.xml"/><Relationship Id="rId118" Type="http://schemas.openxmlformats.org/officeDocument/2006/relationships/slideLayout" Target="../slideLayouts/slideLayout118.xml"/><Relationship Id="rId139" Type="http://schemas.openxmlformats.org/officeDocument/2006/relationships/slideLayout" Target="../slideLayouts/slideLayout139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71" Type="http://schemas.openxmlformats.org/officeDocument/2006/relationships/slideLayout" Target="../slideLayouts/slideLayout171.xml"/><Relationship Id="rId12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3.xml"/><Relationship Id="rId108" Type="http://schemas.openxmlformats.org/officeDocument/2006/relationships/slideLayout" Target="../slideLayouts/slideLayout108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5" Type="http://schemas.openxmlformats.org/officeDocument/2006/relationships/slideLayout" Target="../slideLayouts/slideLayout75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61" Type="http://schemas.openxmlformats.org/officeDocument/2006/relationships/slideLayout" Target="../slideLayouts/slideLayout161.xml"/><Relationship Id="rId182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5" Type="http://schemas.openxmlformats.org/officeDocument/2006/relationships/slideLayout" Target="../slideLayouts/slideLayout65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51" Type="http://schemas.openxmlformats.org/officeDocument/2006/relationships/slideLayout" Target="../slideLayouts/slideLayout151.xml"/><Relationship Id="rId172" Type="http://schemas.openxmlformats.org/officeDocument/2006/relationships/slideLayout" Target="../slideLayouts/slideLayout172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Relationship Id="rId16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7.xml"/><Relationship Id="rId58" Type="http://schemas.openxmlformats.org/officeDocument/2006/relationships/slideLayout" Target="../slideLayouts/slideLayout58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44" Type="http://schemas.openxmlformats.org/officeDocument/2006/relationships/slideLayout" Target="../slideLayouts/slideLayout144.xml"/><Relationship Id="rId90" Type="http://schemas.openxmlformats.org/officeDocument/2006/relationships/slideLayout" Target="../slideLayouts/slideLayout90.xml"/><Relationship Id="rId165" Type="http://schemas.openxmlformats.org/officeDocument/2006/relationships/slideLayout" Target="../slideLayouts/slideLayout165.xml"/><Relationship Id="rId27" Type="http://schemas.openxmlformats.org/officeDocument/2006/relationships/slideLayout" Target="../slideLayouts/slideLayout27.xml"/><Relationship Id="rId48" Type="http://schemas.openxmlformats.org/officeDocument/2006/relationships/slideLayout" Target="../slideLayouts/slideLayout48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34" Type="http://schemas.openxmlformats.org/officeDocument/2006/relationships/slideLayout" Target="../slideLayouts/slideLayout134.xml"/><Relationship Id="rId80" Type="http://schemas.openxmlformats.org/officeDocument/2006/relationships/slideLayout" Target="../slideLayouts/slideLayout80.xml"/><Relationship Id="rId155" Type="http://schemas.openxmlformats.org/officeDocument/2006/relationships/slideLayout" Target="../slideLayouts/slideLayout155.xml"/><Relationship Id="rId176" Type="http://schemas.openxmlformats.org/officeDocument/2006/relationships/slideLayout" Target="../slideLayouts/slideLayout176.xml"/><Relationship Id="rId17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24" Type="http://schemas.openxmlformats.org/officeDocument/2006/relationships/slideLayout" Target="../slideLayouts/slideLayout124.xml"/><Relationship Id="rId70" Type="http://schemas.openxmlformats.org/officeDocument/2006/relationships/slideLayout" Target="../slideLayouts/slideLayout70.xml"/><Relationship Id="rId91" Type="http://schemas.openxmlformats.org/officeDocument/2006/relationships/slideLayout" Target="../slideLayouts/slideLayout91.xml"/><Relationship Id="rId145" Type="http://schemas.openxmlformats.org/officeDocument/2006/relationships/slideLayout" Target="../slideLayouts/slideLayout145.xml"/><Relationship Id="rId166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1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60" Type="http://schemas.openxmlformats.org/officeDocument/2006/relationships/slideLayout" Target="../slideLayouts/slideLayout60.xml"/><Relationship Id="rId81" Type="http://schemas.openxmlformats.org/officeDocument/2006/relationships/slideLayout" Target="../slideLayouts/slideLayout81.xml"/><Relationship Id="rId135" Type="http://schemas.openxmlformats.org/officeDocument/2006/relationships/slideLayout" Target="../slideLayouts/slideLayout135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13" Type="http://schemas.openxmlformats.org/officeDocument/2006/relationships/slideLayout" Target="../slideLayouts/slideLayout197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slideLayout" Target="../slideLayouts/slideLayout196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Relationship Id="rId14" Type="http://schemas.openxmlformats.org/officeDocument/2006/relationships/slideLayout" Target="../slideLayouts/slideLayout1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73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62" r:id="rId3"/>
    <p:sldLayoutId id="2147483668" r:id="rId4"/>
    <p:sldLayoutId id="2147483672" r:id="rId5"/>
    <p:sldLayoutId id="2147483669" r:id="rId6"/>
    <p:sldLayoutId id="2147483670" r:id="rId7"/>
    <p:sldLayoutId id="2147483675" r:id="rId8"/>
    <p:sldLayoutId id="2147483676" r:id="rId9"/>
    <p:sldLayoutId id="2147483677" r:id="rId10"/>
    <p:sldLayoutId id="2147483761" r:id="rId11"/>
    <p:sldLayoutId id="2147483762" r:id="rId12"/>
    <p:sldLayoutId id="2147483763" r:id="rId13"/>
    <p:sldLayoutId id="2147483764" r:id="rId14"/>
    <p:sldLayoutId id="2147483750" r:id="rId15"/>
    <p:sldLayoutId id="2147483751" r:id="rId16"/>
    <p:sldLayoutId id="2147483752" r:id="rId17"/>
    <p:sldLayoutId id="2147483753" r:id="rId18"/>
    <p:sldLayoutId id="2147483754" r:id="rId19"/>
    <p:sldLayoutId id="2147483755" r:id="rId20"/>
    <p:sldLayoutId id="2147483710" r:id="rId21"/>
    <p:sldLayoutId id="2147483711" r:id="rId22"/>
    <p:sldLayoutId id="2147483712" r:id="rId23"/>
    <p:sldLayoutId id="2147483713" r:id="rId24"/>
    <p:sldLayoutId id="2147483714" r:id="rId25"/>
    <p:sldLayoutId id="2147483715" r:id="rId26"/>
    <p:sldLayoutId id="2147483716" r:id="rId27"/>
    <p:sldLayoutId id="2147483725" r:id="rId28"/>
    <p:sldLayoutId id="2147483726" r:id="rId29"/>
    <p:sldLayoutId id="2147483727" r:id="rId30"/>
    <p:sldLayoutId id="2147483728" r:id="rId31"/>
    <p:sldLayoutId id="2147483729" r:id="rId32"/>
    <p:sldLayoutId id="2147483730" r:id="rId33"/>
    <p:sldLayoutId id="2147483731" r:id="rId34"/>
    <p:sldLayoutId id="2147483744" r:id="rId35"/>
    <p:sldLayoutId id="2147483745" r:id="rId36"/>
    <p:sldLayoutId id="2147483746" r:id="rId37"/>
    <p:sldLayoutId id="2147483735" r:id="rId38"/>
    <p:sldLayoutId id="2147483736" r:id="rId39"/>
    <p:sldLayoutId id="2147483737" r:id="rId40"/>
    <p:sldLayoutId id="2147483741" r:id="rId41"/>
    <p:sldLayoutId id="2147483724" r:id="rId42"/>
    <p:sldLayoutId id="2147483723" r:id="rId43"/>
    <p:sldLayoutId id="2147483747" r:id="rId44"/>
    <p:sldLayoutId id="2147483748" r:id="rId45"/>
    <p:sldLayoutId id="2147483749" r:id="rId46"/>
    <p:sldLayoutId id="2147483765" r:id="rId47"/>
    <p:sldLayoutId id="2147483766" r:id="rId48"/>
    <p:sldLayoutId id="2147483767" r:id="rId49"/>
    <p:sldLayoutId id="2147483768" r:id="rId50"/>
    <p:sldLayoutId id="2147483769" r:id="rId51"/>
    <p:sldLayoutId id="2147483770" r:id="rId52"/>
    <p:sldLayoutId id="2147483771" r:id="rId53"/>
    <p:sldLayoutId id="2147483772" r:id="rId54"/>
    <p:sldLayoutId id="2147483773" r:id="rId55"/>
    <p:sldLayoutId id="2147483774" r:id="rId56"/>
    <p:sldLayoutId id="2147483775" r:id="rId57"/>
    <p:sldLayoutId id="2147483776" r:id="rId58"/>
    <p:sldLayoutId id="2147483777" r:id="rId59"/>
    <p:sldLayoutId id="2147483782" r:id="rId60"/>
    <p:sldLayoutId id="2147483783" r:id="rId61"/>
    <p:sldLayoutId id="2147483784" r:id="rId62"/>
    <p:sldLayoutId id="2147483785" r:id="rId63"/>
    <p:sldLayoutId id="2147483786" r:id="rId64"/>
    <p:sldLayoutId id="2147483787" r:id="rId65"/>
    <p:sldLayoutId id="2147483788" r:id="rId66"/>
    <p:sldLayoutId id="2147483789" r:id="rId67"/>
    <p:sldLayoutId id="2147483790" r:id="rId68"/>
    <p:sldLayoutId id="2147483791" r:id="rId69"/>
    <p:sldLayoutId id="2147483792" r:id="rId70"/>
    <p:sldLayoutId id="2147483793" r:id="rId71"/>
    <p:sldLayoutId id="2147483794" r:id="rId72"/>
    <p:sldLayoutId id="2147483795" r:id="rId73"/>
    <p:sldLayoutId id="2147483796" r:id="rId74"/>
    <p:sldLayoutId id="2147483797" r:id="rId75"/>
    <p:sldLayoutId id="2147483798" r:id="rId76"/>
    <p:sldLayoutId id="2147483799" r:id="rId77"/>
    <p:sldLayoutId id="2147483800" r:id="rId78"/>
    <p:sldLayoutId id="2147483802" r:id="rId79"/>
    <p:sldLayoutId id="2147483803" r:id="rId80"/>
    <p:sldLayoutId id="2147483804" r:id="rId81"/>
    <p:sldLayoutId id="2147483805" r:id="rId82"/>
    <p:sldLayoutId id="2147483807" r:id="rId83"/>
    <p:sldLayoutId id="2147483808" r:id="rId84"/>
    <p:sldLayoutId id="2147483809" r:id="rId85"/>
    <p:sldLayoutId id="2147483812" r:id="rId86"/>
    <p:sldLayoutId id="2147483813" r:id="rId87"/>
    <p:sldLayoutId id="2147483814" r:id="rId88"/>
    <p:sldLayoutId id="2147483815" r:id="rId89"/>
    <p:sldLayoutId id="2147483817" r:id="rId90"/>
    <p:sldLayoutId id="2147483818" r:id="rId91"/>
    <p:sldLayoutId id="2147483819" r:id="rId92"/>
    <p:sldLayoutId id="2147483821" r:id="rId93"/>
    <p:sldLayoutId id="2147483822" r:id="rId94"/>
    <p:sldLayoutId id="2147483823" r:id="rId95"/>
    <p:sldLayoutId id="2147483824" r:id="rId96"/>
    <p:sldLayoutId id="2147483825" r:id="rId97"/>
    <p:sldLayoutId id="2147483837" r:id="rId98"/>
    <p:sldLayoutId id="2147483827" r:id="rId99"/>
    <p:sldLayoutId id="2147483828" r:id="rId100"/>
    <p:sldLayoutId id="2147483829" r:id="rId101"/>
    <p:sldLayoutId id="2147483830" r:id="rId102"/>
    <p:sldLayoutId id="2147483831" r:id="rId103"/>
    <p:sldLayoutId id="2147483832" r:id="rId104"/>
    <p:sldLayoutId id="2147483833" r:id="rId105"/>
    <p:sldLayoutId id="2147483834" r:id="rId106"/>
    <p:sldLayoutId id="2147483835" r:id="rId107"/>
    <p:sldLayoutId id="2147483838" r:id="rId108"/>
    <p:sldLayoutId id="2147483841" r:id="rId109"/>
    <p:sldLayoutId id="2147483842" r:id="rId110"/>
    <p:sldLayoutId id="2147483843" r:id="rId111"/>
    <p:sldLayoutId id="2147483844" r:id="rId112"/>
    <p:sldLayoutId id="2147483845" r:id="rId113"/>
    <p:sldLayoutId id="2147483851" r:id="rId114"/>
    <p:sldLayoutId id="2147483956" r:id="rId115"/>
    <p:sldLayoutId id="2147483957" r:id="rId116"/>
    <p:sldLayoutId id="2147483958" r:id="rId117"/>
    <p:sldLayoutId id="2147483959" r:id="rId118"/>
    <p:sldLayoutId id="2147483960" r:id="rId119"/>
    <p:sldLayoutId id="2147483961" r:id="rId120"/>
    <p:sldLayoutId id="2147483962" r:id="rId121"/>
    <p:sldLayoutId id="2147483963" r:id="rId122"/>
    <p:sldLayoutId id="2147483964" r:id="rId123"/>
    <p:sldLayoutId id="2147483965" r:id="rId124"/>
    <p:sldLayoutId id="2147483966" r:id="rId125"/>
    <p:sldLayoutId id="2147484120" r:id="rId126"/>
    <p:sldLayoutId id="2147484121" r:id="rId127"/>
    <p:sldLayoutId id="2147484122" r:id="rId128"/>
    <p:sldLayoutId id="2147484123" r:id="rId129"/>
    <p:sldLayoutId id="2147484124" r:id="rId130"/>
    <p:sldLayoutId id="2147484125" r:id="rId131"/>
    <p:sldLayoutId id="2147484126" r:id="rId132"/>
    <p:sldLayoutId id="2147484127" r:id="rId133"/>
    <p:sldLayoutId id="2147484128" r:id="rId134"/>
    <p:sldLayoutId id="2147484129" r:id="rId135"/>
    <p:sldLayoutId id="2147484130" r:id="rId136"/>
    <p:sldLayoutId id="2147484131" r:id="rId137"/>
    <p:sldLayoutId id="2147484132" r:id="rId138"/>
    <p:sldLayoutId id="2147484133" r:id="rId139"/>
    <p:sldLayoutId id="2147484134" r:id="rId140"/>
    <p:sldLayoutId id="2147484135" r:id="rId141"/>
    <p:sldLayoutId id="2147484136" r:id="rId142"/>
    <p:sldLayoutId id="2147484137" r:id="rId143"/>
    <p:sldLayoutId id="2147484138" r:id="rId144"/>
    <p:sldLayoutId id="2147484139" r:id="rId145"/>
    <p:sldLayoutId id="2147484140" r:id="rId146"/>
    <p:sldLayoutId id="2147484141" r:id="rId147"/>
    <p:sldLayoutId id="2147484142" r:id="rId148"/>
    <p:sldLayoutId id="2147484143" r:id="rId149"/>
    <p:sldLayoutId id="2147484144" r:id="rId150"/>
    <p:sldLayoutId id="2147484145" r:id="rId151"/>
    <p:sldLayoutId id="2147484146" r:id="rId152"/>
    <p:sldLayoutId id="2147484147" r:id="rId153"/>
    <p:sldLayoutId id="2147484148" r:id="rId154"/>
    <p:sldLayoutId id="2147484149" r:id="rId155"/>
    <p:sldLayoutId id="2147484150" r:id="rId156"/>
    <p:sldLayoutId id="2147484151" r:id="rId157"/>
    <p:sldLayoutId id="2147484152" r:id="rId158"/>
    <p:sldLayoutId id="2147484153" r:id="rId159"/>
    <p:sldLayoutId id="2147484154" r:id="rId160"/>
    <p:sldLayoutId id="2147484155" r:id="rId161"/>
    <p:sldLayoutId id="2147484156" r:id="rId162"/>
    <p:sldLayoutId id="2147484157" r:id="rId163"/>
    <p:sldLayoutId id="2147484158" r:id="rId164"/>
    <p:sldLayoutId id="2147484159" r:id="rId165"/>
    <p:sldLayoutId id="2147484160" r:id="rId166"/>
    <p:sldLayoutId id="2147484161" r:id="rId167"/>
    <p:sldLayoutId id="2147484162" r:id="rId168"/>
    <p:sldLayoutId id="2147484163" r:id="rId169"/>
    <p:sldLayoutId id="2147484164" r:id="rId170"/>
    <p:sldLayoutId id="2147484165" r:id="rId171"/>
    <p:sldLayoutId id="2147484166" r:id="rId172"/>
    <p:sldLayoutId id="2147484167" r:id="rId173"/>
    <p:sldLayoutId id="2147484168" r:id="rId174"/>
    <p:sldLayoutId id="2147484169" r:id="rId175"/>
    <p:sldLayoutId id="2147484170" r:id="rId176"/>
    <p:sldLayoutId id="2147484171" r:id="rId177"/>
    <p:sldLayoutId id="2147484172" r:id="rId178"/>
    <p:sldLayoutId id="2147484173" r:id="rId179"/>
    <p:sldLayoutId id="2147484174" r:id="rId180"/>
    <p:sldLayoutId id="2147484175" r:id="rId181"/>
    <p:sldLayoutId id="2147484176" r:id="rId182"/>
    <p:sldLayoutId id="2147484177" r:id="rId183"/>
    <p:sldLayoutId id="2147483689" r:id="rId18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7/1/2022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85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847" r:id="rId1"/>
    <p:sldLayoutId id="2147487848" r:id="rId2"/>
    <p:sldLayoutId id="2147487849" r:id="rId3"/>
    <p:sldLayoutId id="2147487850" r:id="rId4"/>
    <p:sldLayoutId id="2147487851" r:id="rId5"/>
    <p:sldLayoutId id="2147487852" r:id="rId6"/>
    <p:sldLayoutId id="2147487853" r:id="rId7"/>
    <p:sldLayoutId id="2147487854" r:id="rId8"/>
    <p:sldLayoutId id="2147487855" r:id="rId9"/>
    <p:sldLayoutId id="2147487856" r:id="rId10"/>
    <p:sldLayoutId id="2147487857" r:id="rId11"/>
    <p:sldLayoutId id="2147487858" r:id="rId12"/>
    <p:sldLayoutId id="2147487859" r:id="rId13"/>
    <p:sldLayoutId id="214748791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8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E6E58-A735-40A2-819B-572A5A0A5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3" b="25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3FD9CB-7D3B-470A-BED7-1EB85326AF33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8F57E-8D44-4594-81B8-2F55D9BAA011}"/>
              </a:ext>
            </a:extLst>
          </p:cNvPr>
          <p:cNvSpPr txBox="1"/>
          <p:nvPr/>
        </p:nvSpPr>
        <p:spPr>
          <a:xfrm>
            <a:off x="1087917" y="4647642"/>
            <a:ext cx="40895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PDED Module 1</a:t>
            </a:r>
          </a:p>
          <a:p>
            <a:r>
              <a:rPr lang="en-US" sz="32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22/1/22</a:t>
            </a:r>
            <a:endParaRPr lang="en-MY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7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5200573" y="3058402"/>
            <a:ext cx="179087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IPMA</a:t>
            </a:r>
          </a:p>
        </p:txBody>
      </p:sp>
    </p:spTree>
    <p:extLst>
      <p:ext uri="{BB962C8B-B14F-4D97-AF65-F5344CB8AC3E}">
        <p14:creationId xmlns:p14="http://schemas.microsoft.com/office/powerpoint/2010/main" val="402736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D8E2D5-DC99-429F-B8F8-75FACC3F4B76}"/>
              </a:ext>
            </a:extLst>
          </p:cNvPr>
          <p:cNvSpPr/>
          <p:nvPr/>
        </p:nvSpPr>
        <p:spPr>
          <a:xfrm>
            <a:off x="2472944" y="3105834"/>
            <a:ext cx="2935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0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6D50A4-0377-44CA-80C2-EC92053EEA7F}"/>
              </a:ext>
            </a:extLst>
          </p:cNvPr>
          <p:cNvSpPr/>
          <p:nvPr/>
        </p:nvSpPr>
        <p:spPr>
          <a:xfrm>
            <a:off x="4423954" y="2695574"/>
            <a:ext cx="7787103" cy="1466850"/>
          </a:xfrm>
          <a:custGeom>
            <a:avLst/>
            <a:gdLst>
              <a:gd name="connsiteX0" fmla="*/ 0 w 6399843"/>
              <a:gd name="connsiteY0" fmla="*/ 0 h 1466850"/>
              <a:gd name="connsiteX1" fmla="*/ 6399843 w 6399843"/>
              <a:gd name="connsiteY1" fmla="*/ 0 h 1466850"/>
              <a:gd name="connsiteX2" fmla="*/ 6399843 w 6399843"/>
              <a:gd name="connsiteY2" fmla="*/ 1466850 h 1466850"/>
              <a:gd name="connsiteX3" fmla="*/ 0 w 6399843"/>
              <a:gd name="connsiteY3" fmla="*/ 1466850 h 1466850"/>
              <a:gd name="connsiteX4" fmla="*/ 0 w 6399843"/>
              <a:gd name="connsiteY4" fmla="*/ 0 h 1466850"/>
              <a:gd name="connsiteX0" fmla="*/ 714375 w 6399843"/>
              <a:gd name="connsiteY0" fmla="*/ 0 h 1466850"/>
              <a:gd name="connsiteX1" fmla="*/ 6399843 w 6399843"/>
              <a:gd name="connsiteY1" fmla="*/ 0 h 1466850"/>
              <a:gd name="connsiteX2" fmla="*/ 6399843 w 6399843"/>
              <a:gd name="connsiteY2" fmla="*/ 1466850 h 1466850"/>
              <a:gd name="connsiteX3" fmla="*/ 0 w 6399843"/>
              <a:gd name="connsiteY3" fmla="*/ 1466850 h 1466850"/>
              <a:gd name="connsiteX4" fmla="*/ 714375 w 6399843"/>
              <a:gd name="connsiteY4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843" h="1466850">
                <a:moveTo>
                  <a:pt x="714375" y="0"/>
                </a:moveTo>
                <a:lnTo>
                  <a:pt x="6399843" y="0"/>
                </a:lnTo>
                <a:lnTo>
                  <a:pt x="6399843" y="1466850"/>
                </a:lnTo>
                <a:lnTo>
                  <a:pt x="0" y="1466850"/>
                </a:lnTo>
                <a:lnTo>
                  <a:pt x="7143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A8B51-5705-46BB-8B1A-A403A0996C04}"/>
              </a:ext>
            </a:extLst>
          </p:cNvPr>
          <p:cNvSpPr txBox="1"/>
          <p:nvPr/>
        </p:nvSpPr>
        <p:spPr>
          <a:xfrm>
            <a:off x="5338353" y="3105834"/>
            <a:ext cx="5582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/>
              <a:t>PILIHAN PENDIDIKAN</a:t>
            </a:r>
          </a:p>
        </p:txBody>
      </p:sp>
    </p:spTree>
    <p:extLst>
      <p:ext uri="{BB962C8B-B14F-4D97-AF65-F5344CB8AC3E}">
        <p14:creationId xmlns:p14="http://schemas.microsoft.com/office/powerpoint/2010/main" val="1877988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0F2F35A-F72D-4DE0-B84C-21385BFE3D86}"/>
              </a:ext>
            </a:extLst>
          </p:cNvPr>
          <p:cNvGrpSpPr/>
          <p:nvPr/>
        </p:nvGrpSpPr>
        <p:grpSpPr>
          <a:xfrm>
            <a:off x="5724522" y="4967526"/>
            <a:ext cx="4411169" cy="835903"/>
            <a:chOff x="5724522" y="4967526"/>
            <a:chExt cx="4411169" cy="835903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0301785-FCD6-430F-8433-FB634BA48FDE}"/>
                </a:ext>
              </a:extLst>
            </p:cNvPr>
            <p:cNvSpPr/>
            <p:nvPr/>
          </p:nvSpPr>
          <p:spPr>
            <a:xfrm>
              <a:off x="5724522" y="4967526"/>
              <a:ext cx="4411169" cy="83590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1">
                    <a:lumMod val="75000"/>
                  </a:schemeClr>
                </a:gs>
                <a:gs pos="2600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CE661F4-1A91-49C6-9A20-C8F2972FFE03}"/>
                </a:ext>
              </a:extLst>
            </p:cNvPr>
            <p:cNvSpPr/>
            <p:nvPr/>
          </p:nvSpPr>
          <p:spPr>
            <a:xfrm>
              <a:off x="9365546" y="5037134"/>
              <a:ext cx="696686" cy="6966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bg1"/>
                </a:solidFill>
                <a:latin typeface="webapp1_icons_cc" panose="02000503000000000000" pitchFamily="2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6B6E1F8-8C73-412A-B8CD-CA5A9D2D193E}"/>
                </a:ext>
              </a:extLst>
            </p:cNvPr>
            <p:cNvSpPr txBox="1"/>
            <p:nvPr/>
          </p:nvSpPr>
          <p:spPr>
            <a:xfrm>
              <a:off x="6613403" y="5123867"/>
              <a:ext cx="2511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000" dirty="0">
                  <a:solidFill>
                    <a:schemeClr val="bg1"/>
                  </a:solidFill>
                </a:rPr>
                <a:t>SIJIL KEHADIRAN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C65F767-4A0C-4385-80D9-836F29C4EB22}"/>
              </a:ext>
            </a:extLst>
          </p:cNvPr>
          <p:cNvGrpSpPr/>
          <p:nvPr/>
        </p:nvGrpSpPr>
        <p:grpSpPr>
          <a:xfrm>
            <a:off x="5267322" y="3932728"/>
            <a:ext cx="4272310" cy="821852"/>
            <a:chOff x="5267322" y="3932728"/>
            <a:chExt cx="4272310" cy="821852"/>
          </a:xfrm>
        </p:grpSpPr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23F75D95-3C83-43F1-91D5-4ADCC496B409}"/>
                </a:ext>
              </a:extLst>
            </p:cNvPr>
            <p:cNvSpPr/>
            <p:nvPr/>
          </p:nvSpPr>
          <p:spPr>
            <a:xfrm>
              <a:off x="5267322" y="3932728"/>
              <a:ext cx="4272310" cy="821852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31000">
                  <a:schemeClr val="accent2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5044A6-F426-4245-8DF4-560501F10965}"/>
                </a:ext>
              </a:extLst>
            </p:cNvPr>
            <p:cNvSpPr/>
            <p:nvPr/>
          </p:nvSpPr>
          <p:spPr>
            <a:xfrm>
              <a:off x="8724042" y="3995311"/>
              <a:ext cx="696686" cy="6966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bg1"/>
                </a:solidFill>
                <a:latin typeface="webapp2_icons_cc" panose="02000503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D0F60F4-9915-4B9E-ACC4-C757D2AC7144}"/>
                </a:ext>
              </a:extLst>
            </p:cNvPr>
            <p:cNvSpPr txBox="1"/>
            <p:nvPr/>
          </p:nvSpPr>
          <p:spPr>
            <a:xfrm>
              <a:off x="6078662" y="4082582"/>
              <a:ext cx="2511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000" dirty="0">
                  <a:solidFill>
                    <a:schemeClr val="bg1"/>
                  </a:solidFill>
                </a:rPr>
                <a:t>SIJIL TERAKREDITASI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5499DCD-E457-46B7-8F60-894F95CA4495}"/>
              </a:ext>
            </a:extLst>
          </p:cNvPr>
          <p:cNvGrpSpPr/>
          <p:nvPr/>
        </p:nvGrpSpPr>
        <p:grpSpPr>
          <a:xfrm>
            <a:off x="4668609" y="2889510"/>
            <a:ext cx="4143356" cy="828000"/>
            <a:chOff x="4668609" y="2889510"/>
            <a:chExt cx="4143356" cy="8280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E2A26F4-4876-456B-96D4-ACFAC189BACB}"/>
                </a:ext>
              </a:extLst>
            </p:cNvPr>
            <p:cNvSpPr/>
            <p:nvPr/>
          </p:nvSpPr>
          <p:spPr>
            <a:xfrm>
              <a:off x="4668609" y="2889510"/>
              <a:ext cx="4143356" cy="828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32000">
                  <a:schemeClr val="accent3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ECAD653-6C8F-42FE-8229-7FDF0D8220A2}"/>
                </a:ext>
              </a:extLst>
            </p:cNvPr>
            <p:cNvSpPr/>
            <p:nvPr/>
          </p:nvSpPr>
          <p:spPr>
            <a:xfrm>
              <a:off x="8027356" y="2955167"/>
              <a:ext cx="696686" cy="6966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bg1"/>
                </a:solidFill>
                <a:latin typeface="webapp2_icons_cc" panose="02000503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501D87-E38F-4F4D-B056-132179B2BF85}"/>
                </a:ext>
              </a:extLst>
            </p:cNvPr>
            <p:cNvSpPr txBox="1"/>
            <p:nvPr/>
          </p:nvSpPr>
          <p:spPr>
            <a:xfrm>
              <a:off x="5427877" y="3041900"/>
              <a:ext cx="2511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000" dirty="0">
                  <a:solidFill>
                    <a:schemeClr val="bg1"/>
                  </a:solidFill>
                </a:rPr>
                <a:t>DIPLOMA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F6D2858-55B3-4179-8A9F-0FFBD8A389A3}"/>
              </a:ext>
            </a:extLst>
          </p:cNvPr>
          <p:cNvGrpSpPr/>
          <p:nvPr/>
        </p:nvGrpSpPr>
        <p:grpSpPr>
          <a:xfrm>
            <a:off x="3942645" y="1825464"/>
            <a:ext cx="4143356" cy="845768"/>
            <a:chOff x="3942645" y="1825464"/>
            <a:chExt cx="4143356" cy="84576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846072D-181C-4D21-85D7-85A3A2633450}"/>
                </a:ext>
              </a:extLst>
            </p:cNvPr>
            <p:cNvSpPr/>
            <p:nvPr/>
          </p:nvSpPr>
          <p:spPr>
            <a:xfrm>
              <a:off x="3942645" y="1825464"/>
              <a:ext cx="4143356" cy="84576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25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endParaRPr lang="en-MY" sz="14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0B97D1-C35A-4F20-9BE2-092A888BCCA9}"/>
                </a:ext>
              </a:extLst>
            </p:cNvPr>
            <p:cNvSpPr/>
            <p:nvPr/>
          </p:nvSpPr>
          <p:spPr>
            <a:xfrm>
              <a:off x="7276964" y="1900005"/>
              <a:ext cx="696686" cy="6966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bg1"/>
                </a:solidFill>
                <a:latin typeface="webapp1_icons_cc" panose="02000503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E84DF90-D2C9-47FB-AA82-BAA2C008C215}"/>
                </a:ext>
              </a:extLst>
            </p:cNvPr>
            <p:cNvSpPr txBox="1"/>
            <p:nvPr/>
          </p:nvSpPr>
          <p:spPr>
            <a:xfrm>
              <a:off x="4878481" y="2009574"/>
              <a:ext cx="2511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000" dirty="0">
                  <a:solidFill>
                    <a:schemeClr val="bg1"/>
                  </a:solidFill>
                </a:rPr>
                <a:t>SARJANA MUDA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0EA87B-AA06-4451-B98D-C8C8ED53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PILIHAN PENDIDIKAN</a:t>
            </a:r>
          </a:p>
        </p:txBody>
      </p:sp>
      <p:sp>
        <p:nvSpPr>
          <p:cNvPr id="6" name="Trapezoid 5">
            <a:extLst>
              <a:ext uri="{FF2B5EF4-FFF2-40B4-BE49-F238E27FC236}">
                <a16:creationId xmlns:a16="http://schemas.microsoft.com/office/drawing/2014/main" id="{0926B6ED-1476-42E0-977F-89C8CB12BEFD}"/>
              </a:ext>
            </a:extLst>
          </p:cNvPr>
          <p:cNvSpPr/>
          <p:nvPr/>
        </p:nvSpPr>
        <p:spPr>
          <a:xfrm>
            <a:off x="2045151" y="4967687"/>
            <a:ext cx="4663993" cy="835580"/>
          </a:xfrm>
          <a:prstGeom prst="trapezoid">
            <a:avLst>
              <a:gd name="adj" fmla="val 605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3" name="Trapezoid 22">
            <a:extLst>
              <a:ext uri="{FF2B5EF4-FFF2-40B4-BE49-F238E27FC236}">
                <a16:creationId xmlns:a16="http://schemas.microsoft.com/office/drawing/2014/main" id="{960C05A9-C4C4-485A-AD90-E7DAEAC0B0A1}"/>
              </a:ext>
            </a:extLst>
          </p:cNvPr>
          <p:cNvSpPr/>
          <p:nvPr/>
        </p:nvSpPr>
        <p:spPr>
          <a:xfrm>
            <a:off x="2675633" y="3925864"/>
            <a:ext cx="3403029" cy="835580"/>
          </a:xfrm>
          <a:prstGeom prst="trapezoid">
            <a:avLst>
              <a:gd name="adj" fmla="val 530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D1600225-485E-43A0-985E-2B60456FDDFD}"/>
              </a:ext>
            </a:extLst>
          </p:cNvPr>
          <p:cNvSpPr/>
          <p:nvPr/>
        </p:nvSpPr>
        <p:spPr>
          <a:xfrm>
            <a:off x="3269674" y="2885720"/>
            <a:ext cx="2214946" cy="835580"/>
          </a:xfrm>
          <a:prstGeom prst="trapezoid">
            <a:avLst>
              <a:gd name="adj" fmla="val 551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17DE734D-A38B-4D80-8383-6F3BE78C4449}"/>
              </a:ext>
            </a:extLst>
          </p:cNvPr>
          <p:cNvSpPr/>
          <p:nvPr/>
        </p:nvSpPr>
        <p:spPr>
          <a:xfrm>
            <a:off x="3875813" y="1816164"/>
            <a:ext cx="1002668" cy="86436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6EF543D-8CFE-4CE1-8DA2-B60B5E12F351}"/>
              </a:ext>
            </a:extLst>
          </p:cNvPr>
          <p:cNvSpPr/>
          <p:nvPr/>
        </p:nvSpPr>
        <p:spPr>
          <a:xfrm flipH="1">
            <a:off x="3875812" y="2674306"/>
            <a:ext cx="1156152" cy="216303"/>
          </a:xfrm>
          <a:prstGeom prst="parallelogram">
            <a:avLst>
              <a:gd name="adj" fmla="val 160516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D4875C32-72EE-4499-B053-DE1A82D1A77C}"/>
              </a:ext>
            </a:extLst>
          </p:cNvPr>
          <p:cNvSpPr/>
          <p:nvPr/>
        </p:nvSpPr>
        <p:spPr>
          <a:xfrm flipH="1">
            <a:off x="3255755" y="3709238"/>
            <a:ext cx="2382008" cy="216303"/>
          </a:xfrm>
          <a:prstGeom prst="parallelogram">
            <a:avLst>
              <a:gd name="adj" fmla="val 160516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0" name="Parallelogram 29">
            <a:extLst>
              <a:ext uri="{FF2B5EF4-FFF2-40B4-BE49-F238E27FC236}">
                <a16:creationId xmlns:a16="http://schemas.microsoft.com/office/drawing/2014/main" id="{46FF6549-962B-48B3-B611-5454BFA08DDA}"/>
              </a:ext>
            </a:extLst>
          </p:cNvPr>
          <p:cNvSpPr/>
          <p:nvPr/>
        </p:nvSpPr>
        <p:spPr>
          <a:xfrm flipH="1">
            <a:off x="2675632" y="4761443"/>
            <a:ext cx="3520369" cy="216303"/>
          </a:xfrm>
          <a:prstGeom prst="parallelogram">
            <a:avLst>
              <a:gd name="adj" fmla="val 160516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AD858A-C698-463C-9415-2BEFD5A4F7C0}"/>
              </a:ext>
            </a:extLst>
          </p:cNvPr>
          <p:cNvSpPr/>
          <p:nvPr/>
        </p:nvSpPr>
        <p:spPr>
          <a:xfrm>
            <a:off x="-314870" y="1625003"/>
            <a:ext cx="4823750" cy="4417786"/>
          </a:xfrm>
          <a:custGeom>
            <a:avLst/>
            <a:gdLst>
              <a:gd name="connsiteX0" fmla="*/ 0 w 2200292"/>
              <a:gd name="connsiteY0" fmla="*/ 0 h 4315643"/>
              <a:gd name="connsiteX1" fmla="*/ 2200292 w 2200292"/>
              <a:gd name="connsiteY1" fmla="*/ 0 h 4315643"/>
              <a:gd name="connsiteX2" fmla="*/ 2200292 w 2200292"/>
              <a:gd name="connsiteY2" fmla="*/ 4315643 h 4315643"/>
              <a:gd name="connsiteX3" fmla="*/ 0 w 2200292"/>
              <a:gd name="connsiteY3" fmla="*/ 4315643 h 4315643"/>
              <a:gd name="connsiteX4" fmla="*/ 0 w 2200292"/>
              <a:gd name="connsiteY4" fmla="*/ 0 h 4315643"/>
              <a:gd name="connsiteX0" fmla="*/ 0 w 4649578"/>
              <a:gd name="connsiteY0" fmla="*/ 0 h 4315643"/>
              <a:gd name="connsiteX1" fmla="*/ 4649578 w 4649578"/>
              <a:gd name="connsiteY1" fmla="*/ 152400 h 4315643"/>
              <a:gd name="connsiteX2" fmla="*/ 2200292 w 4649578"/>
              <a:gd name="connsiteY2" fmla="*/ 4315643 h 4315643"/>
              <a:gd name="connsiteX3" fmla="*/ 0 w 4649578"/>
              <a:gd name="connsiteY3" fmla="*/ 4315643 h 4315643"/>
              <a:gd name="connsiteX4" fmla="*/ 0 w 4649578"/>
              <a:gd name="connsiteY4" fmla="*/ 0 h 4315643"/>
              <a:gd name="connsiteX0" fmla="*/ 0 w 4649578"/>
              <a:gd name="connsiteY0" fmla="*/ 0 h 4326528"/>
              <a:gd name="connsiteX1" fmla="*/ 4649578 w 4649578"/>
              <a:gd name="connsiteY1" fmla="*/ 152400 h 4326528"/>
              <a:gd name="connsiteX2" fmla="*/ 2298263 w 4649578"/>
              <a:gd name="connsiteY2" fmla="*/ 4326528 h 4326528"/>
              <a:gd name="connsiteX3" fmla="*/ 0 w 4649578"/>
              <a:gd name="connsiteY3" fmla="*/ 4315643 h 4326528"/>
              <a:gd name="connsiteX4" fmla="*/ 0 w 4649578"/>
              <a:gd name="connsiteY4" fmla="*/ 0 h 4326528"/>
              <a:gd name="connsiteX0" fmla="*/ 0 w 4736664"/>
              <a:gd name="connsiteY0" fmla="*/ 0 h 4326528"/>
              <a:gd name="connsiteX1" fmla="*/ 4736664 w 4736664"/>
              <a:gd name="connsiteY1" fmla="*/ 130628 h 4326528"/>
              <a:gd name="connsiteX2" fmla="*/ 2298263 w 4736664"/>
              <a:gd name="connsiteY2" fmla="*/ 4326528 h 4326528"/>
              <a:gd name="connsiteX3" fmla="*/ 0 w 4736664"/>
              <a:gd name="connsiteY3" fmla="*/ 4315643 h 4326528"/>
              <a:gd name="connsiteX4" fmla="*/ 0 w 4736664"/>
              <a:gd name="connsiteY4" fmla="*/ 0 h 4326528"/>
              <a:gd name="connsiteX0" fmla="*/ 0 w 4736664"/>
              <a:gd name="connsiteY0" fmla="*/ 0 h 4315643"/>
              <a:gd name="connsiteX1" fmla="*/ 4736664 w 4736664"/>
              <a:gd name="connsiteY1" fmla="*/ 130628 h 4315643"/>
              <a:gd name="connsiteX2" fmla="*/ 2265606 w 4736664"/>
              <a:gd name="connsiteY2" fmla="*/ 4293871 h 4315643"/>
              <a:gd name="connsiteX3" fmla="*/ 0 w 4736664"/>
              <a:gd name="connsiteY3" fmla="*/ 4315643 h 4315643"/>
              <a:gd name="connsiteX4" fmla="*/ 0 w 4736664"/>
              <a:gd name="connsiteY4" fmla="*/ 0 h 4315643"/>
              <a:gd name="connsiteX0" fmla="*/ 0 w 4736664"/>
              <a:gd name="connsiteY0" fmla="*/ 0 h 4315643"/>
              <a:gd name="connsiteX1" fmla="*/ 4736664 w 4736664"/>
              <a:gd name="connsiteY1" fmla="*/ 130628 h 4315643"/>
              <a:gd name="connsiteX2" fmla="*/ 2298263 w 4736664"/>
              <a:gd name="connsiteY2" fmla="*/ 4293871 h 4315643"/>
              <a:gd name="connsiteX3" fmla="*/ 0 w 4736664"/>
              <a:gd name="connsiteY3" fmla="*/ 4315643 h 4315643"/>
              <a:gd name="connsiteX4" fmla="*/ 0 w 4736664"/>
              <a:gd name="connsiteY4" fmla="*/ 0 h 4315643"/>
              <a:gd name="connsiteX0" fmla="*/ 0 w 4812864"/>
              <a:gd name="connsiteY0" fmla="*/ 87087 h 4185015"/>
              <a:gd name="connsiteX1" fmla="*/ 4812864 w 4812864"/>
              <a:gd name="connsiteY1" fmla="*/ 0 h 4185015"/>
              <a:gd name="connsiteX2" fmla="*/ 2374463 w 4812864"/>
              <a:gd name="connsiteY2" fmla="*/ 4163243 h 4185015"/>
              <a:gd name="connsiteX3" fmla="*/ 76200 w 4812864"/>
              <a:gd name="connsiteY3" fmla="*/ 4185015 h 4185015"/>
              <a:gd name="connsiteX4" fmla="*/ 0 w 4812864"/>
              <a:gd name="connsiteY4" fmla="*/ 87087 h 4185015"/>
              <a:gd name="connsiteX0" fmla="*/ 0 w 4769322"/>
              <a:gd name="connsiteY0" fmla="*/ 65316 h 4185015"/>
              <a:gd name="connsiteX1" fmla="*/ 4769322 w 4769322"/>
              <a:gd name="connsiteY1" fmla="*/ 0 h 4185015"/>
              <a:gd name="connsiteX2" fmla="*/ 2330921 w 4769322"/>
              <a:gd name="connsiteY2" fmla="*/ 4163243 h 4185015"/>
              <a:gd name="connsiteX3" fmla="*/ 32658 w 4769322"/>
              <a:gd name="connsiteY3" fmla="*/ 4185015 h 4185015"/>
              <a:gd name="connsiteX4" fmla="*/ 0 w 4769322"/>
              <a:gd name="connsiteY4" fmla="*/ 65316 h 4185015"/>
              <a:gd name="connsiteX0" fmla="*/ 0 w 4769322"/>
              <a:gd name="connsiteY0" fmla="*/ 21773 h 4185015"/>
              <a:gd name="connsiteX1" fmla="*/ 4769322 w 4769322"/>
              <a:gd name="connsiteY1" fmla="*/ 0 h 4185015"/>
              <a:gd name="connsiteX2" fmla="*/ 2330921 w 4769322"/>
              <a:gd name="connsiteY2" fmla="*/ 4163243 h 4185015"/>
              <a:gd name="connsiteX3" fmla="*/ 32658 w 4769322"/>
              <a:gd name="connsiteY3" fmla="*/ 4185015 h 4185015"/>
              <a:gd name="connsiteX4" fmla="*/ 0 w 4769322"/>
              <a:gd name="connsiteY4" fmla="*/ 21773 h 4185015"/>
              <a:gd name="connsiteX0" fmla="*/ 0 w 4769322"/>
              <a:gd name="connsiteY0" fmla="*/ 21773 h 4424923"/>
              <a:gd name="connsiteX1" fmla="*/ 4769322 w 4769322"/>
              <a:gd name="connsiteY1" fmla="*/ 0 h 4424923"/>
              <a:gd name="connsiteX2" fmla="*/ 2178521 w 4769322"/>
              <a:gd name="connsiteY2" fmla="*/ 4424923 h 4424923"/>
              <a:gd name="connsiteX3" fmla="*/ 32658 w 4769322"/>
              <a:gd name="connsiteY3" fmla="*/ 4185015 h 4424923"/>
              <a:gd name="connsiteX4" fmla="*/ 0 w 4769322"/>
              <a:gd name="connsiteY4" fmla="*/ 21773 h 4424923"/>
              <a:gd name="connsiteX0" fmla="*/ 54428 w 4823750"/>
              <a:gd name="connsiteY0" fmla="*/ 21773 h 4424923"/>
              <a:gd name="connsiteX1" fmla="*/ 4823750 w 4823750"/>
              <a:gd name="connsiteY1" fmla="*/ 0 h 4424923"/>
              <a:gd name="connsiteX2" fmla="*/ 2232949 w 4823750"/>
              <a:gd name="connsiteY2" fmla="*/ 4424923 h 4424923"/>
              <a:gd name="connsiteX3" fmla="*/ 0 w 4823750"/>
              <a:gd name="connsiteY3" fmla="*/ 4424888 h 4424923"/>
              <a:gd name="connsiteX4" fmla="*/ 54428 w 4823750"/>
              <a:gd name="connsiteY4" fmla="*/ 21773 h 44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3750" h="4424923">
                <a:moveTo>
                  <a:pt x="54428" y="21773"/>
                </a:moveTo>
                <a:lnTo>
                  <a:pt x="4823750" y="0"/>
                </a:lnTo>
                <a:lnTo>
                  <a:pt x="2232949" y="4424923"/>
                </a:lnTo>
                <a:lnTo>
                  <a:pt x="0" y="4424888"/>
                </a:lnTo>
                <a:lnTo>
                  <a:pt x="54428" y="2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32FAB9-4E98-4AF7-B36D-37331E2AF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34581" y="2057622"/>
            <a:ext cx="381452" cy="3814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D9636B3-5E2D-4F69-BDD8-3A150C8DF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84973" y="3112784"/>
            <a:ext cx="381452" cy="381452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46DA8D92-E811-49B4-AFAE-42F102F004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81659" y="4152928"/>
            <a:ext cx="381452" cy="381452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A94B97D4-808C-4FFF-9530-31A2738F5B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523163" y="5194751"/>
            <a:ext cx="381452" cy="3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58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48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 p14:presetBounceEnd="48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4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nodeType="withEffect" p14:presetBounceEnd="48000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4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nodeType="withEffect" p14:presetBounceEnd="48000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5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5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3" grpId="0" animBg="1"/>
          <p:bldP spid="28" grpId="0" animBg="1"/>
          <p:bldP spid="19" grpId="0" animBg="1"/>
          <p:bldP spid="22" grpId="0" animBg="1"/>
          <p:bldP spid="29" grpId="0" animBg="1"/>
          <p:bldP spid="3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decel="100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decel="100000" fill="hold" grpId="0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decel="100000" fill="hold" grpId="0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decel="100000" fill="hold" grpId="0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" presetClass="entr" presetSubtype="8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1" presetID="10" presetClass="entr" presetSubtype="0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2" presetClass="entr" presetSubtype="8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23" grpId="0" animBg="1"/>
          <p:bldP spid="28" grpId="0" animBg="1"/>
          <p:bldP spid="19" grpId="0" animBg="1"/>
          <p:bldP spid="22" grpId="0" animBg="1"/>
          <p:bldP spid="29" grpId="0" animBg="1"/>
          <p:bldP spid="30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661662" y="3058402"/>
            <a:ext cx="108687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FAKTA SPM &amp; TEMPAT PENGAJIAN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440408" y="3058402"/>
            <a:ext cx="113112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LALUAN MASUK KE SARJANA MUDA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1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1380120" y="3058402"/>
            <a:ext cx="94318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KELAYAKAN MASUK DIPLOMA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834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3462162" y="3058402"/>
            <a:ext cx="52677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LELONGAN UPU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7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5236658" y="3058402"/>
            <a:ext cx="17187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TVET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95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1755422" y="3058402"/>
            <a:ext cx="86812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KUALITI TVET DI MALAYSIA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8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1484837" y="3058402"/>
            <a:ext cx="92223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PENDIDIKAN PROFESSIONAL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5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4211521" y="3058402"/>
            <a:ext cx="3768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UNIVERSITI</a:t>
            </a:r>
          </a:p>
        </p:txBody>
      </p:sp>
    </p:spTree>
    <p:extLst>
      <p:ext uri="{BB962C8B-B14F-4D97-AF65-F5344CB8AC3E}">
        <p14:creationId xmlns:p14="http://schemas.microsoft.com/office/powerpoint/2010/main" val="90659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1592755" y="3058402"/>
            <a:ext cx="900656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KE ARAH AKREDITASI TOTAL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1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3341928" y="3058402"/>
            <a:ext cx="550823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KURSUS PENDEK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3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827302" y="3058402"/>
            <a:ext cx="105375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STACKABLE / MICROCREDENTIAL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36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D8E2D5-DC99-429F-B8F8-75FACC3F4B76}"/>
              </a:ext>
            </a:extLst>
          </p:cNvPr>
          <p:cNvSpPr/>
          <p:nvPr/>
        </p:nvSpPr>
        <p:spPr>
          <a:xfrm>
            <a:off x="2472944" y="3105834"/>
            <a:ext cx="2935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0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6D50A4-0377-44CA-80C2-EC92053EEA7F}"/>
              </a:ext>
            </a:extLst>
          </p:cNvPr>
          <p:cNvSpPr/>
          <p:nvPr/>
        </p:nvSpPr>
        <p:spPr>
          <a:xfrm>
            <a:off x="4423954" y="2695574"/>
            <a:ext cx="7787103" cy="1466850"/>
          </a:xfrm>
          <a:custGeom>
            <a:avLst/>
            <a:gdLst>
              <a:gd name="connsiteX0" fmla="*/ 0 w 6399843"/>
              <a:gd name="connsiteY0" fmla="*/ 0 h 1466850"/>
              <a:gd name="connsiteX1" fmla="*/ 6399843 w 6399843"/>
              <a:gd name="connsiteY1" fmla="*/ 0 h 1466850"/>
              <a:gd name="connsiteX2" fmla="*/ 6399843 w 6399843"/>
              <a:gd name="connsiteY2" fmla="*/ 1466850 h 1466850"/>
              <a:gd name="connsiteX3" fmla="*/ 0 w 6399843"/>
              <a:gd name="connsiteY3" fmla="*/ 1466850 h 1466850"/>
              <a:gd name="connsiteX4" fmla="*/ 0 w 6399843"/>
              <a:gd name="connsiteY4" fmla="*/ 0 h 1466850"/>
              <a:gd name="connsiteX0" fmla="*/ 714375 w 6399843"/>
              <a:gd name="connsiteY0" fmla="*/ 0 h 1466850"/>
              <a:gd name="connsiteX1" fmla="*/ 6399843 w 6399843"/>
              <a:gd name="connsiteY1" fmla="*/ 0 h 1466850"/>
              <a:gd name="connsiteX2" fmla="*/ 6399843 w 6399843"/>
              <a:gd name="connsiteY2" fmla="*/ 1466850 h 1466850"/>
              <a:gd name="connsiteX3" fmla="*/ 0 w 6399843"/>
              <a:gd name="connsiteY3" fmla="*/ 1466850 h 1466850"/>
              <a:gd name="connsiteX4" fmla="*/ 714375 w 6399843"/>
              <a:gd name="connsiteY4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843" h="1466850">
                <a:moveTo>
                  <a:pt x="714375" y="0"/>
                </a:moveTo>
                <a:lnTo>
                  <a:pt x="6399843" y="0"/>
                </a:lnTo>
                <a:lnTo>
                  <a:pt x="6399843" y="1466850"/>
                </a:lnTo>
                <a:lnTo>
                  <a:pt x="0" y="1466850"/>
                </a:lnTo>
                <a:lnTo>
                  <a:pt x="7143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A8B51-5705-46BB-8B1A-A403A0996C04}"/>
              </a:ext>
            </a:extLst>
          </p:cNvPr>
          <p:cNvSpPr txBox="1"/>
          <p:nvPr/>
        </p:nvSpPr>
        <p:spPr>
          <a:xfrm>
            <a:off x="5338353" y="3105834"/>
            <a:ext cx="5582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/>
              <a:t>PILIHAN PENGIKTIRAFAN</a:t>
            </a:r>
          </a:p>
        </p:txBody>
      </p:sp>
    </p:spTree>
    <p:extLst>
      <p:ext uri="{BB962C8B-B14F-4D97-AF65-F5344CB8AC3E}">
        <p14:creationId xmlns:p14="http://schemas.microsoft.com/office/powerpoint/2010/main" val="12895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5499DCD-E457-46B7-8F60-894F95CA4495}"/>
              </a:ext>
            </a:extLst>
          </p:cNvPr>
          <p:cNvGrpSpPr/>
          <p:nvPr/>
        </p:nvGrpSpPr>
        <p:grpSpPr>
          <a:xfrm>
            <a:off x="4668609" y="2889510"/>
            <a:ext cx="4143356" cy="828000"/>
            <a:chOff x="4668609" y="2889510"/>
            <a:chExt cx="4143356" cy="82800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7E2A26F4-4876-456B-96D4-ACFAC189BACB}"/>
                </a:ext>
              </a:extLst>
            </p:cNvPr>
            <p:cNvSpPr/>
            <p:nvPr/>
          </p:nvSpPr>
          <p:spPr>
            <a:xfrm>
              <a:off x="4668609" y="2889510"/>
              <a:ext cx="4143356" cy="828000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chemeClr val="accent3">
                    <a:lumMod val="75000"/>
                  </a:schemeClr>
                </a:gs>
                <a:gs pos="32000">
                  <a:schemeClr val="accent3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8ECAD653-6C8F-42FE-8229-7FDF0D8220A2}"/>
                </a:ext>
              </a:extLst>
            </p:cNvPr>
            <p:cNvSpPr/>
            <p:nvPr/>
          </p:nvSpPr>
          <p:spPr>
            <a:xfrm>
              <a:off x="8027356" y="2955167"/>
              <a:ext cx="696686" cy="6966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bg1"/>
                </a:solidFill>
                <a:latin typeface="webapp2_icons_cc" panose="02000503000000000000" pitchFamily="2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4501D87-E38F-4F4D-B056-132179B2BF85}"/>
                </a:ext>
              </a:extLst>
            </p:cNvPr>
            <p:cNvSpPr txBox="1"/>
            <p:nvPr/>
          </p:nvSpPr>
          <p:spPr>
            <a:xfrm>
              <a:off x="5427877" y="3041900"/>
              <a:ext cx="2511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000" dirty="0">
                  <a:solidFill>
                    <a:schemeClr val="bg1"/>
                  </a:solidFill>
                </a:rPr>
                <a:t>SARJANA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AF6D2858-55B3-4179-8A9F-0FFBD8A389A3}"/>
              </a:ext>
            </a:extLst>
          </p:cNvPr>
          <p:cNvGrpSpPr/>
          <p:nvPr/>
        </p:nvGrpSpPr>
        <p:grpSpPr>
          <a:xfrm>
            <a:off x="3942645" y="1825464"/>
            <a:ext cx="4143356" cy="845768"/>
            <a:chOff x="3942645" y="1825464"/>
            <a:chExt cx="4143356" cy="845768"/>
          </a:xfrm>
        </p:grpSpPr>
        <p:sp>
          <p:nvSpPr>
            <p:cNvPr id="31" name="Rectangle: Rounded Corners 30">
              <a:extLst>
                <a:ext uri="{FF2B5EF4-FFF2-40B4-BE49-F238E27FC236}">
                  <a16:creationId xmlns:a16="http://schemas.microsoft.com/office/drawing/2014/main" id="{B846072D-181C-4D21-85D7-85A3A2633450}"/>
                </a:ext>
              </a:extLst>
            </p:cNvPr>
            <p:cNvSpPr/>
            <p:nvPr/>
          </p:nvSpPr>
          <p:spPr>
            <a:xfrm>
              <a:off x="3942645" y="1825464"/>
              <a:ext cx="4143356" cy="845768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25000">
                  <a:schemeClr val="accent4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2"/>
              <a:endParaRPr lang="en-MY" sz="1400" dirty="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410B97D1-C35A-4F20-9BE2-092A888BCCA9}"/>
                </a:ext>
              </a:extLst>
            </p:cNvPr>
            <p:cNvSpPr/>
            <p:nvPr/>
          </p:nvSpPr>
          <p:spPr>
            <a:xfrm>
              <a:off x="7276964" y="1900005"/>
              <a:ext cx="696686" cy="69668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MY" dirty="0">
                <a:solidFill>
                  <a:schemeClr val="bg1"/>
                </a:solidFill>
                <a:latin typeface="webapp1_icons_cc" panose="02000503000000000000" pitchFamily="2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E84DF90-D2C9-47FB-AA82-BAA2C008C215}"/>
                </a:ext>
              </a:extLst>
            </p:cNvPr>
            <p:cNvSpPr txBox="1"/>
            <p:nvPr/>
          </p:nvSpPr>
          <p:spPr>
            <a:xfrm>
              <a:off x="4878481" y="2009574"/>
              <a:ext cx="25115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MY" sz="2000" dirty="0">
                  <a:solidFill>
                    <a:schemeClr val="bg1"/>
                  </a:solidFill>
                </a:rPr>
                <a:t>DOKTOR FALSAFAH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60EA87B-AA06-4451-B98D-C8C8ED535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PILIHAN PENGIKTIRAFAN</a:t>
            </a:r>
          </a:p>
        </p:txBody>
      </p:sp>
      <p:sp>
        <p:nvSpPr>
          <p:cNvPr id="28" name="Trapezoid 27">
            <a:extLst>
              <a:ext uri="{FF2B5EF4-FFF2-40B4-BE49-F238E27FC236}">
                <a16:creationId xmlns:a16="http://schemas.microsoft.com/office/drawing/2014/main" id="{D1600225-485E-43A0-985E-2B60456FDDFD}"/>
              </a:ext>
            </a:extLst>
          </p:cNvPr>
          <p:cNvSpPr/>
          <p:nvPr/>
        </p:nvSpPr>
        <p:spPr>
          <a:xfrm>
            <a:off x="3269674" y="2885720"/>
            <a:ext cx="2214946" cy="835580"/>
          </a:xfrm>
          <a:prstGeom prst="trapezoid">
            <a:avLst>
              <a:gd name="adj" fmla="val 5517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17DE734D-A38B-4D80-8383-6F3BE78C4449}"/>
              </a:ext>
            </a:extLst>
          </p:cNvPr>
          <p:cNvSpPr/>
          <p:nvPr/>
        </p:nvSpPr>
        <p:spPr>
          <a:xfrm>
            <a:off x="3875813" y="1816164"/>
            <a:ext cx="1002668" cy="86436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22" name="Parallelogram 21">
            <a:extLst>
              <a:ext uri="{FF2B5EF4-FFF2-40B4-BE49-F238E27FC236}">
                <a16:creationId xmlns:a16="http://schemas.microsoft.com/office/drawing/2014/main" id="{96EF543D-8CFE-4CE1-8DA2-B60B5E12F351}"/>
              </a:ext>
            </a:extLst>
          </p:cNvPr>
          <p:cNvSpPr/>
          <p:nvPr/>
        </p:nvSpPr>
        <p:spPr>
          <a:xfrm flipH="1">
            <a:off x="3875812" y="2674306"/>
            <a:ext cx="1156152" cy="216303"/>
          </a:xfrm>
          <a:prstGeom prst="parallelogram">
            <a:avLst>
              <a:gd name="adj" fmla="val 160516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AD858A-C698-463C-9415-2BEFD5A4F7C0}"/>
              </a:ext>
            </a:extLst>
          </p:cNvPr>
          <p:cNvSpPr/>
          <p:nvPr/>
        </p:nvSpPr>
        <p:spPr>
          <a:xfrm>
            <a:off x="-314870" y="1625003"/>
            <a:ext cx="4823750" cy="4417786"/>
          </a:xfrm>
          <a:custGeom>
            <a:avLst/>
            <a:gdLst>
              <a:gd name="connsiteX0" fmla="*/ 0 w 2200292"/>
              <a:gd name="connsiteY0" fmla="*/ 0 h 4315643"/>
              <a:gd name="connsiteX1" fmla="*/ 2200292 w 2200292"/>
              <a:gd name="connsiteY1" fmla="*/ 0 h 4315643"/>
              <a:gd name="connsiteX2" fmla="*/ 2200292 w 2200292"/>
              <a:gd name="connsiteY2" fmla="*/ 4315643 h 4315643"/>
              <a:gd name="connsiteX3" fmla="*/ 0 w 2200292"/>
              <a:gd name="connsiteY3" fmla="*/ 4315643 h 4315643"/>
              <a:gd name="connsiteX4" fmla="*/ 0 w 2200292"/>
              <a:gd name="connsiteY4" fmla="*/ 0 h 4315643"/>
              <a:gd name="connsiteX0" fmla="*/ 0 w 4649578"/>
              <a:gd name="connsiteY0" fmla="*/ 0 h 4315643"/>
              <a:gd name="connsiteX1" fmla="*/ 4649578 w 4649578"/>
              <a:gd name="connsiteY1" fmla="*/ 152400 h 4315643"/>
              <a:gd name="connsiteX2" fmla="*/ 2200292 w 4649578"/>
              <a:gd name="connsiteY2" fmla="*/ 4315643 h 4315643"/>
              <a:gd name="connsiteX3" fmla="*/ 0 w 4649578"/>
              <a:gd name="connsiteY3" fmla="*/ 4315643 h 4315643"/>
              <a:gd name="connsiteX4" fmla="*/ 0 w 4649578"/>
              <a:gd name="connsiteY4" fmla="*/ 0 h 4315643"/>
              <a:gd name="connsiteX0" fmla="*/ 0 w 4649578"/>
              <a:gd name="connsiteY0" fmla="*/ 0 h 4326528"/>
              <a:gd name="connsiteX1" fmla="*/ 4649578 w 4649578"/>
              <a:gd name="connsiteY1" fmla="*/ 152400 h 4326528"/>
              <a:gd name="connsiteX2" fmla="*/ 2298263 w 4649578"/>
              <a:gd name="connsiteY2" fmla="*/ 4326528 h 4326528"/>
              <a:gd name="connsiteX3" fmla="*/ 0 w 4649578"/>
              <a:gd name="connsiteY3" fmla="*/ 4315643 h 4326528"/>
              <a:gd name="connsiteX4" fmla="*/ 0 w 4649578"/>
              <a:gd name="connsiteY4" fmla="*/ 0 h 4326528"/>
              <a:gd name="connsiteX0" fmla="*/ 0 w 4736664"/>
              <a:gd name="connsiteY0" fmla="*/ 0 h 4326528"/>
              <a:gd name="connsiteX1" fmla="*/ 4736664 w 4736664"/>
              <a:gd name="connsiteY1" fmla="*/ 130628 h 4326528"/>
              <a:gd name="connsiteX2" fmla="*/ 2298263 w 4736664"/>
              <a:gd name="connsiteY2" fmla="*/ 4326528 h 4326528"/>
              <a:gd name="connsiteX3" fmla="*/ 0 w 4736664"/>
              <a:gd name="connsiteY3" fmla="*/ 4315643 h 4326528"/>
              <a:gd name="connsiteX4" fmla="*/ 0 w 4736664"/>
              <a:gd name="connsiteY4" fmla="*/ 0 h 4326528"/>
              <a:gd name="connsiteX0" fmla="*/ 0 w 4736664"/>
              <a:gd name="connsiteY0" fmla="*/ 0 h 4315643"/>
              <a:gd name="connsiteX1" fmla="*/ 4736664 w 4736664"/>
              <a:gd name="connsiteY1" fmla="*/ 130628 h 4315643"/>
              <a:gd name="connsiteX2" fmla="*/ 2265606 w 4736664"/>
              <a:gd name="connsiteY2" fmla="*/ 4293871 h 4315643"/>
              <a:gd name="connsiteX3" fmla="*/ 0 w 4736664"/>
              <a:gd name="connsiteY3" fmla="*/ 4315643 h 4315643"/>
              <a:gd name="connsiteX4" fmla="*/ 0 w 4736664"/>
              <a:gd name="connsiteY4" fmla="*/ 0 h 4315643"/>
              <a:gd name="connsiteX0" fmla="*/ 0 w 4736664"/>
              <a:gd name="connsiteY0" fmla="*/ 0 h 4315643"/>
              <a:gd name="connsiteX1" fmla="*/ 4736664 w 4736664"/>
              <a:gd name="connsiteY1" fmla="*/ 130628 h 4315643"/>
              <a:gd name="connsiteX2" fmla="*/ 2298263 w 4736664"/>
              <a:gd name="connsiteY2" fmla="*/ 4293871 h 4315643"/>
              <a:gd name="connsiteX3" fmla="*/ 0 w 4736664"/>
              <a:gd name="connsiteY3" fmla="*/ 4315643 h 4315643"/>
              <a:gd name="connsiteX4" fmla="*/ 0 w 4736664"/>
              <a:gd name="connsiteY4" fmla="*/ 0 h 4315643"/>
              <a:gd name="connsiteX0" fmla="*/ 0 w 4812864"/>
              <a:gd name="connsiteY0" fmla="*/ 87087 h 4185015"/>
              <a:gd name="connsiteX1" fmla="*/ 4812864 w 4812864"/>
              <a:gd name="connsiteY1" fmla="*/ 0 h 4185015"/>
              <a:gd name="connsiteX2" fmla="*/ 2374463 w 4812864"/>
              <a:gd name="connsiteY2" fmla="*/ 4163243 h 4185015"/>
              <a:gd name="connsiteX3" fmla="*/ 76200 w 4812864"/>
              <a:gd name="connsiteY3" fmla="*/ 4185015 h 4185015"/>
              <a:gd name="connsiteX4" fmla="*/ 0 w 4812864"/>
              <a:gd name="connsiteY4" fmla="*/ 87087 h 4185015"/>
              <a:gd name="connsiteX0" fmla="*/ 0 w 4769322"/>
              <a:gd name="connsiteY0" fmla="*/ 65316 h 4185015"/>
              <a:gd name="connsiteX1" fmla="*/ 4769322 w 4769322"/>
              <a:gd name="connsiteY1" fmla="*/ 0 h 4185015"/>
              <a:gd name="connsiteX2" fmla="*/ 2330921 w 4769322"/>
              <a:gd name="connsiteY2" fmla="*/ 4163243 h 4185015"/>
              <a:gd name="connsiteX3" fmla="*/ 32658 w 4769322"/>
              <a:gd name="connsiteY3" fmla="*/ 4185015 h 4185015"/>
              <a:gd name="connsiteX4" fmla="*/ 0 w 4769322"/>
              <a:gd name="connsiteY4" fmla="*/ 65316 h 4185015"/>
              <a:gd name="connsiteX0" fmla="*/ 0 w 4769322"/>
              <a:gd name="connsiteY0" fmla="*/ 21773 h 4185015"/>
              <a:gd name="connsiteX1" fmla="*/ 4769322 w 4769322"/>
              <a:gd name="connsiteY1" fmla="*/ 0 h 4185015"/>
              <a:gd name="connsiteX2" fmla="*/ 2330921 w 4769322"/>
              <a:gd name="connsiteY2" fmla="*/ 4163243 h 4185015"/>
              <a:gd name="connsiteX3" fmla="*/ 32658 w 4769322"/>
              <a:gd name="connsiteY3" fmla="*/ 4185015 h 4185015"/>
              <a:gd name="connsiteX4" fmla="*/ 0 w 4769322"/>
              <a:gd name="connsiteY4" fmla="*/ 21773 h 4185015"/>
              <a:gd name="connsiteX0" fmla="*/ 0 w 4769322"/>
              <a:gd name="connsiteY0" fmla="*/ 21773 h 4424923"/>
              <a:gd name="connsiteX1" fmla="*/ 4769322 w 4769322"/>
              <a:gd name="connsiteY1" fmla="*/ 0 h 4424923"/>
              <a:gd name="connsiteX2" fmla="*/ 2178521 w 4769322"/>
              <a:gd name="connsiteY2" fmla="*/ 4424923 h 4424923"/>
              <a:gd name="connsiteX3" fmla="*/ 32658 w 4769322"/>
              <a:gd name="connsiteY3" fmla="*/ 4185015 h 4424923"/>
              <a:gd name="connsiteX4" fmla="*/ 0 w 4769322"/>
              <a:gd name="connsiteY4" fmla="*/ 21773 h 4424923"/>
              <a:gd name="connsiteX0" fmla="*/ 54428 w 4823750"/>
              <a:gd name="connsiteY0" fmla="*/ 21773 h 4424923"/>
              <a:gd name="connsiteX1" fmla="*/ 4823750 w 4823750"/>
              <a:gd name="connsiteY1" fmla="*/ 0 h 4424923"/>
              <a:gd name="connsiteX2" fmla="*/ 2232949 w 4823750"/>
              <a:gd name="connsiteY2" fmla="*/ 4424923 h 4424923"/>
              <a:gd name="connsiteX3" fmla="*/ 0 w 4823750"/>
              <a:gd name="connsiteY3" fmla="*/ 4424888 h 4424923"/>
              <a:gd name="connsiteX4" fmla="*/ 54428 w 4823750"/>
              <a:gd name="connsiteY4" fmla="*/ 21773 h 4424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23750" h="4424923">
                <a:moveTo>
                  <a:pt x="54428" y="21773"/>
                </a:moveTo>
                <a:lnTo>
                  <a:pt x="4823750" y="0"/>
                </a:lnTo>
                <a:lnTo>
                  <a:pt x="2232949" y="4424923"/>
                </a:lnTo>
                <a:lnTo>
                  <a:pt x="0" y="4424888"/>
                </a:lnTo>
                <a:lnTo>
                  <a:pt x="54428" y="2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9D32FAB9-4E98-4AF7-B36D-37331E2AF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34581" y="2057622"/>
            <a:ext cx="381452" cy="381452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5D9636B3-5E2D-4F69-BDD8-3A150C8DF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184973" y="3112784"/>
            <a:ext cx="381452" cy="38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8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 p14:presetBounceEnd="48000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 p14:presetBounceEnd="48000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19" grpId="0" animBg="1"/>
          <p:bldP spid="2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decel="10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decel="100000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decel="100000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8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8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19" grpId="0" animBg="1"/>
          <p:bldP spid="22" grpId="0" animBg="1"/>
        </p:bldLst>
      </p:timing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635933" y="3058402"/>
            <a:ext cx="10920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LALUAN MASUK KURSUS SARJANA</a:t>
            </a:r>
          </a:p>
        </p:txBody>
      </p:sp>
    </p:spTree>
    <p:extLst>
      <p:ext uri="{BB962C8B-B14F-4D97-AF65-F5344CB8AC3E}">
        <p14:creationId xmlns:p14="http://schemas.microsoft.com/office/powerpoint/2010/main" val="138115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2967697" y="3058402"/>
            <a:ext cx="6256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DOKTOR FALSAFAH</a:t>
            </a:r>
          </a:p>
        </p:txBody>
      </p:sp>
    </p:spTree>
    <p:extLst>
      <p:ext uri="{BB962C8B-B14F-4D97-AF65-F5344CB8AC3E}">
        <p14:creationId xmlns:p14="http://schemas.microsoft.com/office/powerpoint/2010/main" val="881496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2802975" y="3058402"/>
            <a:ext cx="65860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DOKTOR KEHORMAT</a:t>
            </a:r>
          </a:p>
        </p:txBody>
      </p:sp>
    </p:spTree>
    <p:extLst>
      <p:ext uri="{BB962C8B-B14F-4D97-AF65-F5344CB8AC3E}">
        <p14:creationId xmlns:p14="http://schemas.microsoft.com/office/powerpoint/2010/main" val="3481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03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4120965" y="3058402"/>
            <a:ext cx="39501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PROFESSOR</a:t>
            </a:r>
          </a:p>
        </p:txBody>
      </p:sp>
    </p:spTree>
    <p:extLst>
      <p:ext uri="{BB962C8B-B14F-4D97-AF65-F5344CB8AC3E}">
        <p14:creationId xmlns:p14="http://schemas.microsoft.com/office/powerpoint/2010/main" val="40003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CD8E2D5-DC99-429F-B8F8-75FACC3F4B76}"/>
              </a:ext>
            </a:extLst>
          </p:cNvPr>
          <p:cNvSpPr/>
          <p:nvPr/>
        </p:nvSpPr>
        <p:spPr>
          <a:xfrm>
            <a:off x="2472944" y="3105834"/>
            <a:ext cx="29350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sz="4000" dirty="0"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6D50A4-0377-44CA-80C2-EC92053EEA7F}"/>
              </a:ext>
            </a:extLst>
          </p:cNvPr>
          <p:cNvSpPr/>
          <p:nvPr/>
        </p:nvSpPr>
        <p:spPr>
          <a:xfrm>
            <a:off x="4423954" y="2695574"/>
            <a:ext cx="7787103" cy="1466850"/>
          </a:xfrm>
          <a:custGeom>
            <a:avLst/>
            <a:gdLst>
              <a:gd name="connsiteX0" fmla="*/ 0 w 6399843"/>
              <a:gd name="connsiteY0" fmla="*/ 0 h 1466850"/>
              <a:gd name="connsiteX1" fmla="*/ 6399843 w 6399843"/>
              <a:gd name="connsiteY1" fmla="*/ 0 h 1466850"/>
              <a:gd name="connsiteX2" fmla="*/ 6399843 w 6399843"/>
              <a:gd name="connsiteY2" fmla="*/ 1466850 h 1466850"/>
              <a:gd name="connsiteX3" fmla="*/ 0 w 6399843"/>
              <a:gd name="connsiteY3" fmla="*/ 1466850 h 1466850"/>
              <a:gd name="connsiteX4" fmla="*/ 0 w 6399843"/>
              <a:gd name="connsiteY4" fmla="*/ 0 h 1466850"/>
              <a:gd name="connsiteX0" fmla="*/ 714375 w 6399843"/>
              <a:gd name="connsiteY0" fmla="*/ 0 h 1466850"/>
              <a:gd name="connsiteX1" fmla="*/ 6399843 w 6399843"/>
              <a:gd name="connsiteY1" fmla="*/ 0 h 1466850"/>
              <a:gd name="connsiteX2" fmla="*/ 6399843 w 6399843"/>
              <a:gd name="connsiteY2" fmla="*/ 1466850 h 1466850"/>
              <a:gd name="connsiteX3" fmla="*/ 0 w 6399843"/>
              <a:gd name="connsiteY3" fmla="*/ 1466850 h 1466850"/>
              <a:gd name="connsiteX4" fmla="*/ 714375 w 6399843"/>
              <a:gd name="connsiteY4" fmla="*/ 0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843" h="1466850">
                <a:moveTo>
                  <a:pt x="714375" y="0"/>
                </a:moveTo>
                <a:lnTo>
                  <a:pt x="6399843" y="0"/>
                </a:lnTo>
                <a:lnTo>
                  <a:pt x="6399843" y="1466850"/>
                </a:lnTo>
                <a:lnTo>
                  <a:pt x="0" y="1466850"/>
                </a:lnTo>
                <a:lnTo>
                  <a:pt x="7143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A8B51-5705-46BB-8B1A-A403A0996C04}"/>
              </a:ext>
            </a:extLst>
          </p:cNvPr>
          <p:cNvSpPr txBox="1"/>
          <p:nvPr/>
        </p:nvSpPr>
        <p:spPr>
          <a:xfrm>
            <a:off x="5338353" y="3105834"/>
            <a:ext cx="5582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4000" dirty="0"/>
              <a:t>TAHAP PENDIDIKAN</a:t>
            </a:r>
          </a:p>
        </p:txBody>
      </p:sp>
    </p:spTree>
    <p:extLst>
      <p:ext uri="{BB962C8B-B14F-4D97-AF65-F5344CB8AC3E}">
        <p14:creationId xmlns:p14="http://schemas.microsoft.com/office/powerpoint/2010/main" val="292283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2205811" y="3058402"/>
            <a:ext cx="778040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4 KATEGORI UNIVERSITI</a:t>
            </a:r>
          </a:p>
        </p:txBody>
      </p:sp>
    </p:spTree>
    <p:extLst>
      <p:ext uri="{BB962C8B-B14F-4D97-AF65-F5344CB8AC3E}">
        <p14:creationId xmlns:p14="http://schemas.microsoft.com/office/powerpoint/2010/main" val="300928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10DD45-2C3D-4E03-BC8F-4527F8BB6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/>
              <a:t>TAHAP PENDIDIKAN &amp; PENGIKTIRAFAN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7583631D-BCCC-478F-AB1F-360C01F577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32586"/>
              </p:ext>
            </p:extLst>
          </p:nvPr>
        </p:nvGraphicFramePr>
        <p:xfrm>
          <a:off x="696000" y="1474866"/>
          <a:ext cx="10800000" cy="47041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107958077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190203798"/>
                    </a:ext>
                  </a:extLst>
                </a:gridCol>
              </a:tblGrid>
              <a:tr h="9360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TAHAP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KEMAHIRAN</a:t>
                      </a:r>
                    </a:p>
                    <a:p>
                      <a:pPr algn="ctr"/>
                      <a:endParaRPr lang="en-US" sz="20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AKADEMIK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bg1"/>
                          </a:solidFill>
                          <a:latin typeface="+mn-lt"/>
                        </a:rPr>
                        <a:t>APEL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  <a:cs typeface="Lato Medium" panose="020F0602020204030203" pitchFamily="34" charset="0"/>
                        </a:rPr>
                        <a:t>8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cs typeface="Lato Medium" panose="020F06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j-lt"/>
                          <a:cs typeface="Lato Medium" panose="020F0602020204030203" pitchFamily="34" charset="0"/>
                        </a:rPr>
                        <a:t>Doktor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  <a:cs typeface="Lato Medium" panose="020F0602020204030203" pitchFamily="34" charset="0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j-lt"/>
                          <a:cs typeface="Lato Medium" panose="020F0602020204030203" pitchFamily="34" charset="0"/>
                        </a:rPr>
                        <a:t>Falsafah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cs typeface="Lato Medium" panose="020F06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  <a:cs typeface="Lato Medium" panose="020F0602020204030203" pitchFamily="34" charset="0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7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Sarjana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T-7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Sarjana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Muda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T-6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5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Diploma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Lanjutan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Diploma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Lanjutan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T-5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4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Diploma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Diploma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T-4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Sijil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0" dirty="0" err="1">
                          <a:solidFill>
                            <a:schemeClr val="tx1"/>
                          </a:solidFill>
                          <a:latin typeface="+mj-lt"/>
                        </a:rPr>
                        <a:t>Tahap</a:t>
                      </a:r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 3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T-3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Sijil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Tahap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2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>
                          <a:solidFill>
                            <a:schemeClr val="tx1"/>
                          </a:solidFill>
                          <a:latin typeface="+mj-lt"/>
                        </a:rPr>
                        <a:t>1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Sijil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Tahap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1</a:t>
                      </a: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45720" marR="45720" marT="22860" marB="22860" anchor="ctr">
                    <a:lnL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90000"/>
                          <a:lumOff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6039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14463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5265541" y="3058402"/>
            <a:ext cx="16609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MQA</a:t>
            </a:r>
          </a:p>
        </p:txBody>
      </p:sp>
    </p:spTree>
    <p:extLst>
      <p:ext uri="{BB962C8B-B14F-4D97-AF65-F5344CB8AC3E}">
        <p14:creationId xmlns:p14="http://schemas.microsoft.com/office/powerpoint/2010/main" val="23438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5489129" y="3058402"/>
            <a:ext cx="12137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JPK</a:t>
            </a:r>
          </a:p>
        </p:txBody>
      </p:sp>
    </p:spTree>
    <p:extLst>
      <p:ext uri="{BB962C8B-B14F-4D97-AF65-F5344CB8AC3E}">
        <p14:creationId xmlns:p14="http://schemas.microsoft.com/office/powerpoint/2010/main" val="1739878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5414204" y="3058402"/>
            <a:ext cx="136364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</a:t>
            </a:r>
            <a:r>
              <a:rPr kumimoji="0" lang="en-US" sz="4400" b="0" i="0" u="none" strike="noStrike" kern="1200" cap="none" spc="600" normalizeH="0" baseline="0" noProof="0" dirty="0">
                <a:ln>
                  <a:noFill/>
                </a:ln>
                <a:solidFill>
                  <a:srgbClr val="2B2B2B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PA</a:t>
            </a:r>
          </a:p>
        </p:txBody>
      </p:sp>
    </p:spTree>
    <p:extLst>
      <p:ext uri="{BB962C8B-B14F-4D97-AF65-F5344CB8AC3E}">
        <p14:creationId xmlns:p14="http://schemas.microsoft.com/office/powerpoint/2010/main" val="2082821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5215016" y="3058402"/>
            <a:ext cx="17620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APEL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884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5410583" y="3058402"/>
            <a:ext cx="13708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PPT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9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2255945" y="3058402"/>
            <a:ext cx="76801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MQA IS GOOD OR BAD?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9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2479531" y="3058402"/>
            <a:ext cx="72330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JPK IS GOOD OR BAD?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04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1874437" y="3058402"/>
            <a:ext cx="84432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MASA DEPAN AKREDITASI</a:t>
            </a:r>
            <a:endParaRPr kumimoji="0" lang="en-US" sz="4400" b="0" i="0" u="none" strike="noStrike" kern="1200" cap="none" spc="600" normalizeH="0" baseline="0" noProof="0" dirty="0">
              <a:ln>
                <a:noFill/>
              </a:ln>
              <a:solidFill>
                <a:srgbClr val="2B2B2B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49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3C4046-8CEF-499F-85E6-FF8D9A78F5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5" t="20641" r="49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83FD9CB-7D3B-470A-BED7-1EB85326AF33}"/>
              </a:ext>
            </a:extLst>
          </p:cNvPr>
          <p:cNvSpPr/>
          <p:nvPr/>
        </p:nvSpPr>
        <p:spPr>
          <a:xfrm>
            <a:off x="-600" y="0"/>
            <a:ext cx="12193200" cy="6858000"/>
          </a:xfrm>
          <a:prstGeom prst="rect">
            <a:avLst/>
          </a:prstGeom>
          <a:solidFill>
            <a:srgbClr val="000000">
              <a:alpha val="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38F57E-8D44-4594-81B8-2F55D9BAA011}"/>
              </a:ext>
            </a:extLst>
          </p:cNvPr>
          <p:cNvSpPr txBox="1"/>
          <p:nvPr/>
        </p:nvSpPr>
        <p:spPr>
          <a:xfrm>
            <a:off x="8134895" y="4906430"/>
            <a:ext cx="3582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Terima</a:t>
            </a:r>
            <a:r>
              <a:rPr lang="en-US" sz="400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kasih</a:t>
            </a:r>
            <a:endParaRPr lang="en-MY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35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2739871" y="3058402"/>
            <a:ext cx="671228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POP QUIZ UA &amp; GLU</a:t>
            </a:r>
          </a:p>
        </p:txBody>
      </p:sp>
    </p:spTree>
    <p:extLst>
      <p:ext uri="{BB962C8B-B14F-4D97-AF65-F5344CB8AC3E}">
        <p14:creationId xmlns:p14="http://schemas.microsoft.com/office/powerpoint/2010/main" val="420507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3146229" y="3058402"/>
            <a:ext cx="58995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KOLEJ UNIVERSITI</a:t>
            </a:r>
          </a:p>
        </p:txBody>
      </p:sp>
    </p:spTree>
    <p:extLst>
      <p:ext uri="{BB962C8B-B14F-4D97-AF65-F5344CB8AC3E}">
        <p14:creationId xmlns:p14="http://schemas.microsoft.com/office/powerpoint/2010/main" val="10916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5049795" y="3058402"/>
            <a:ext cx="20924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KOLEJ</a:t>
            </a:r>
          </a:p>
        </p:txBody>
      </p:sp>
    </p:spTree>
    <p:extLst>
      <p:ext uri="{BB962C8B-B14F-4D97-AF65-F5344CB8AC3E}">
        <p14:creationId xmlns:p14="http://schemas.microsoft.com/office/powerpoint/2010/main" val="213021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3316179" y="3058402"/>
            <a:ext cx="555966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KOLEJ KOMUNITI</a:t>
            </a:r>
          </a:p>
        </p:txBody>
      </p:sp>
    </p:spTree>
    <p:extLst>
      <p:ext uri="{BB962C8B-B14F-4D97-AF65-F5344CB8AC3E}">
        <p14:creationId xmlns:p14="http://schemas.microsoft.com/office/powerpoint/2010/main" val="393249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2829284" y="3058402"/>
            <a:ext cx="653345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KOLEJ MATRIKULASI</a:t>
            </a:r>
          </a:p>
        </p:txBody>
      </p:sp>
    </p:spTree>
    <p:extLst>
      <p:ext uri="{BB962C8B-B14F-4D97-AF65-F5344CB8AC3E}">
        <p14:creationId xmlns:p14="http://schemas.microsoft.com/office/powerpoint/2010/main" val="41140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41A0D96-D44E-4897-B601-6ED342F8A6D4}"/>
              </a:ext>
            </a:extLst>
          </p:cNvPr>
          <p:cNvSpPr txBox="1"/>
          <p:nvPr/>
        </p:nvSpPr>
        <p:spPr>
          <a:xfrm>
            <a:off x="2699878" y="-156597"/>
            <a:ext cx="6792244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schemeClr val="accent1"/>
                    </a:gs>
                    <a:gs pos="100000">
                      <a:schemeClr val="accent6"/>
                    </a:gs>
                  </a:gsLst>
                  <a:lin ang="0" scaled="1"/>
                </a:gradFill>
                <a:effectLst/>
                <a:uLnTx/>
                <a:uFillTx/>
                <a:latin typeface="Century Gothic" panose="020B0502020202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5C5A15-14EE-4D17-8A6D-4D4FF5B02B48}"/>
              </a:ext>
            </a:extLst>
          </p:cNvPr>
          <p:cNvSpPr/>
          <p:nvPr/>
        </p:nvSpPr>
        <p:spPr>
          <a:xfrm>
            <a:off x="0" y="2985922"/>
            <a:ext cx="12192000" cy="914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4C3B7F-EF91-424C-B5C8-44437930F2AD}"/>
              </a:ext>
            </a:extLst>
          </p:cNvPr>
          <p:cNvSpPr txBox="1"/>
          <p:nvPr/>
        </p:nvSpPr>
        <p:spPr>
          <a:xfrm>
            <a:off x="4115340" y="3058402"/>
            <a:ext cx="396134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en-US" sz="4400" spc="600" dirty="0">
                <a:solidFill>
                  <a:srgbClr val="2B2B2B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POLITEKNIK</a:t>
            </a:r>
          </a:p>
        </p:txBody>
      </p:sp>
    </p:spTree>
    <p:extLst>
      <p:ext uri="{BB962C8B-B14F-4D97-AF65-F5344CB8AC3E}">
        <p14:creationId xmlns:p14="http://schemas.microsoft.com/office/powerpoint/2010/main" val="199363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7" grpId="0"/>
    </p:bldLst>
  </p:timing>
</p:sld>
</file>

<file path=ppt/theme/theme1.xml><?xml version="1.0" encoding="utf-8"?>
<a:theme xmlns:a="http://schemas.openxmlformats.org/drawingml/2006/main" name="No Footer Pages">
  <a:themeElements>
    <a:clrScheme name="CreativeChola">
      <a:dk1>
        <a:srgbClr val="2B2B2B"/>
      </a:dk1>
      <a:lt1>
        <a:srgbClr val="FFFFFF"/>
      </a:lt1>
      <a:dk2>
        <a:srgbClr val="000000"/>
      </a:dk2>
      <a:lt2>
        <a:srgbClr val="FFFFFF"/>
      </a:lt2>
      <a:accent1>
        <a:srgbClr val="2099D8"/>
      </a:accent1>
      <a:accent2>
        <a:srgbClr val="33A1BF"/>
      </a:accent2>
      <a:accent3>
        <a:srgbClr val="47A9A6"/>
      </a:accent3>
      <a:accent4>
        <a:srgbClr val="5BB18D"/>
      </a:accent4>
      <a:accent5>
        <a:srgbClr val="6FB974"/>
      </a:accent5>
      <a:accent6>
        <a:srgbClr val="83C15B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74627</TotalTime>
  <Words>179</Words>
  <Application>Microsoft Office PowerPoint</Application>
  <PresentationFormat>Widescreen</PresentationFormat>
  <Paragraphs>108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Arial</vt:lpstr>
      <vt:lpstr>Calibri</vt:lpstr>
      <vt:lpstr>Calibri Light</vt:lpstr>
      <vt:lpstr>Century Gothic</vt:lpstr>
      <vt:lpstr>Open Sans Extrabold</vt:lpstr>
      <vt:lpstr>Open Sans Light</vt:lpstr>
      <vt:lpstr>webapp1_icons_cc</vt:lpstr>
      <vt:lpstr>webapp2_icons_cc</vt:lpstr>
      <vt:lpstr>No Footer Pages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PILIHAN PENDIDIKAN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PILIHAN PENGIKTIRAFAN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TAHAP PENDIDIKAN &amp; PENGIKTIRAFAN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Choladeck</dc:creator>
  <cp:lastModifiedBy>Roy Azlan</cp:lastModifiedBy>
  <cp:revision>1090</cp:revision>
  <dcterms:created xsi:type="dcterms:W3CDTF">2019-07-08T12:17:13Z</dcterms:created>
  <dcterms:modified xsi:type="dcterms:W3CDTF">2022-06-30T18:56:14Z</dcterms:modified>
</cp:coreProperties>
</file>